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7"/>
  </p:notesMasterIdLst>
  <p:sldIdLst>
    <p:sldId id="256" r:id="rId5"/>
    <p:sldId id="257" r:id="rId6"/>
    <p:sldId id="291" r:id="rId7"/>
    <p:sldId id="309" r:id="rId8"/>
    <p:sldId id="290" r:id="rId9"/>
    <p:sldId id="302" r:id="rId10"/>
    <p:sldId id="294" r:id="rId11"/>
    <p:sldId id="304" r:id="rId12"/>
    <p:sldId id="301" r:id="rId13"/>
    <p:sldId id="292" r:id="rId14"/>
    <p:sldId id="295" r:id="rId15"/>
    <p:sldId id="297" r:id="rId16"/>
    <p:sldId id="298" r:id="rId17"/>
    <p:sldId id="306" r:id="rId18"/>
    <p:sldId id="300" r:id="rId19"/>
    <p:sldId id="299" r:id="rId20"/>
    <p:sldId id="308" r:id="rId21"/>
    <p:sldId id="303" r:id="rId22"/>
    <p:sldId id="289" r:id="rId23"/>
    <p:sldId id="305" r:id="rId24"/>
    <p:sldId id="307" r:id="rId25"/>
    <p:sldId id="31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tse Fopma" initials="WF" lastIdx="1" clrIdx="0">
    <p:extLst>
      <p:ext uri="{19B8F6BF-5375-455C-9EA6-DF929625EA0E}">
        <p15:presenceInfo xmlns:p15="http://schemas.microsoft.com/office/powerpoint/2012/main" userId="S::w.fopma@noorderpoort.nl::0a769943-bc47-4320-8416-2ae1a335b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E8E5C-C464-3C35-E386-1C16C02E50EE}" v="5" dt="2022-06-07T11:47:47.488"/>
    <p1510:client id="{AEE165B5-A5AA-4D2E-9730-22EF5B0CEB08}" v="322" dt="2022-05-17T10:53:01.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49" autoAdjust="0"/>
  </p:normalViewPr>
  <p:slideViewPr>
    <p:cSldViewPr snapToGrid="0">
      <p:cViewPr varScale="1">
        <p:scale>
          <a:sx n="49" d="100"/>
          <a:sy n="49" d="100"/>
        </p:scale>
        <p:origin x="6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oes Weusthof" userId="S::alm.weusthof@noorderpoort.nl::a098d370-ac92-46ca-8f28-1a94e2341d8d" providerId="AD" clId="Web-{92B48E10-E19F-4700-83FC-5FD1986B86AE}"/>
    <pc:docChg chg="modSld">
      <pc:chgData name="Anne-Loes Weusthof" userId="S::alm.weusthof@noorderpoort.nl::a098d370-ac92-46ca-8f28-1a94e2341d8d" providerId="AD" clId="Web-{92B48E10-E19F-4700-83FC-5FD1986B86AE}" dt="2021-09-28T08:24:45.638" v="6" actId="20577"/>
      <pc:docMkLst>
        <pc:docMk/>
      </pc:docMkLst>
      <pc:sldChg chg="addSp delSp modSp">
        <pc:chgData name="Anne-Loes Weusthof" userId="S::alm.weusthof@noorderpoort.nl::a098d370-ac92-46ca-8f28-1a94e2341d8d" providerId="AD" clId="Web-{92B48E10-E19F-4700-83FC-5FD1986B86AE}" dt="2021-09-28T08:24:02.152" v="2"/>
        <pc:sldMkLst>
          <pc:docMk/>
          <pc:sldMk cId="3753198601" sldId="256"/>
        </pc:sldMkLst>
        <pc:spChg chg="mod">
          <ac:chgData name="Anne-Loes Weusthof" userId="S::alm.weusthof@noorderpoort.nl::a098d370-ac92-46ca-8f28-1a94e2341d8d" providerId="AD" clId="Web-{92B48E10-E19F-4700-83FC-5FD1986B86AE}" dt="2021-09-28T08:24:02.152" v="2"/>
          <ac:spMkLst>
            <pc:docMk/>
            <pc:sldMk cId="3753198601" sldId="256"/>
            <ac:spMk id="2" creationId="{4C711F44-60C9-4C33-9F30-80CC279E17A4}"/>
          </ac:spMkLst>
        </pc:spChg>
        <pc:spChg chg="mod">
          <ac:chgData name="Anne-Loes Weusthof" userId="S::alm.weusthof@noorderpoort.nl::a098d370-ac92-46ca-8f28-1a94e2341d8d" providerId="AD" clId="Web-{92B48E10-E19F-4700-83FC-5FD1986B86AE}" dt="2021-09-28T08:24:02.152" v="2"/>
          <ac:spMkLst>
            <pc:docMk/>
            <pc:sldMk cId="3753198601" sldId="256"/>
            <ac:spMk id="3" creationId="{CF2F42A9-C779-4A70-A4AC-F7B5A6CB3930}"/>
          </ac:spMkLst>
        </pc:spChg>
        <pc:spChg chg="del">
          <ac:chgData name="Anne-Loes Weusthof" userId="S::alm.weusthof@noorderpoort.nl::a098d370-ac92-46ca-8f28-1a94e2341d8d" providerId="AD" clId="Web-{92B48E10-E19F-4700-83FC-5FD1986B86AE}" dt="2021-09-28T08:24:02.152" v="2"/>
          <ac:spMkLst>
            <pc:docMk/>
            <pc:sldMk cId="3753198601" sldId="256"/>
            <ac:spMk id="27" creationId="{9203ABB4-7E2A-4248-9FE7-4A419AFF2F17}"/>
          </ac:spMkLst>
        </pc:spChg>
        <pc:spChg chg="del">
          <ac:chgData name="Anne-Loes Weusthof" userId="S::alm.weusthof@noorderpoort.nl::a098d370-ac92-46ca-8f28-1a94e2341d8d" providerId="AD" clId="Web-{92B48E10-E19F-4700-83FC-5FD1986B86AE}" dt="2021-09-28T08:24:02.152" v="2"/>
          <ac:spMkLst>
            <pc:docMk/>
            <pc:sldMk cId="3753198601" sldId="256"/>
            <ac:spMk id="28" creationId="{3126970D-C1E5-4FB1-84E8-86CB9CED1C80}"/>
          </ac:spMkLst>
        </pc:spChg>
        <pc:spChg chg="add">
          <ac:chgData name="Anne-Loes Weusthof" userId="S::alm.weusthof@noorderpoort.nl::a098d370-ac92-46ca-8f28-1a94e2341d8d" providerId="AD" clId="Web-{92B48E10-E19F-4700-83FC-5FD1986B86AE}" dt="2021-09-28T08:24:02.152" v="2"/>
          <ac:spMkLst>
            <pc:docMk/>
            <pc:sldMk cId="3753198601" sldId="256"/>
            <ac:spMk id="33" creationId="{0864E5C9-52C9-4572-AC75-548B9B9C2648}"/>
          </ac:spMkLst>
        </pc:spChg>
        <pc:spChg chg="add">
          <ac:chgData name="Anne-Loes Weusthof" userId="S::alm.weusthof@noorderpoort.nl::a098d370-ac92-46ca-8f28-1a94e2341d8d" providerId="AD" clId="Web-{92B48E10-E19F-4700-83FC-5FD1986B86AE}" dt="2021-09-28T08:24:02.152" v="2"/>
          <ac:spMkLst>
            <pc:docMk/>
            <pc:sldMk cId="3753198601" sldId="256"/>
            <ac:spMk id="35" creationId="{45CC6500-4DBD-4C34-BC14-2387FB483BEB}"/>
          </ac:spMkLst>
        </pc:spChg>
        <pc:spChg chg="add">
          <ac:chgData name="Anne-Loes Weusthof" userId="S::alm.weusthof@noorderpoort.nl::a098d370-ac92-46ca-8f28-1a94e2341d8d" providerId="AD" clId="Web-{92B48E10-E19F-4700-83FC-5FD1986B86AE}" dt="2021-09-28T08:24:02.152" v="2"/>
          <ac:spMkLst>
            <pc:docMk/>
            <pc:sldMk cId="3753198601" sldId="256"/>
            <ac:spMk id="37" creationId="{4E34A3B6-BAD2-4156-BDC6-4736248BFDE0}"/>
          </ac:spMkLst>
        </pc:spChg>
        <pc:picChg chg="del">
          <ac:chgData name="Anne-Loes Weusthof" userId="S::alm.weusthof@noorderpoort.nl::a098d370-ac92-46ca-8f28-1a94e2341d8d" providerId="AD" clId="Web-{92B48E10-E19F-4700-83FC-5FD1986B86AE}" dt="2021-09-28T08:23:44.697" v="0"/>
          <ac:picMkLst>
            <pc:docMk/>
            <pc:sldMk cId="3753198601" sldId="256"/>
            <ac:picMk id="6" creationId="{B0B398D6-8FA2-46E4-B508-CD366714173E}"/>
          </ac:picMkLst>
        </pc:picChg>
        <pc:picChg chg="add mod ord">
          <ac:chgData name="Anne-Loes Weusthof" userId="S::alm.weusthof@noorderpoort.nl::a098d370-ac92-46ca-8f28-1a94e2341d8d" providerId="AD" clId="Web-{92B48E10-E19F-4700-83FC-5FD1986B86AE}" dt="2021-09-28T08:24:02.152" v="2"/>
          <ac:picMkLst>
            <pc:docMk/>
            <pc:sldMk cId="3753198601" sldId="256"/>
            <ac:picMk id="7" creationId="{EFDB8C4D-158F-40AA-81A2-7FE8F254FE40}"/>
          </ac:picMkLst>
        </pc:picChg>
      </pc:sldChg>
      <pc:sldChg chg="modSp">
        <pc:chgData name="Anne-Loes Weusthof" userId="S::alm.weusthof@noorderpoort.nl::a098d370-ac92-46ca-8f28-1a94e2341d8d" providerId="AD" clId="Web-{92B48E10-E19F-4700-83FC-5FD1986B86AE}" dt="2021-09-28T08:24:45.638" v="6" actId="20577"/>
        <pc:sldMkLst>
          <pc:docMk/>
          <pc:sldMk cId="3949172767" sldId="291"/>
        </pc:sldMkLst>
        <pc:spChg chg="mod">
          <ac:chgData name="Anne-Loes Weusthof" userId="S::alm.weusthof@noorderpoort.nl::a098d370-ac92-46ca-8f28-1a94e2341d8d" providerId="AD" clId="Web-{92B48E10-E19F-4700-83FC-5FD1986B86AE}" dt="2021-09-28T08:24:45.638" v="6" actId="20577"/>
          <ac:spMkLst>
            <pc:docMk/>
            <pc:sldMk cId="3949172767" sldId="291"/>
            <ac:spMk id="3" creationId="{714608B1-AB5C-42F0-9F70-B580CA9312AE}"/>
          </ac:spMkLst>
        </pc:spChg>
      </pc:sldChg>
    </pc:docChg>
  </pc:docChgLst>
  <pc:docChgLst>
    <pc:chgData name="Wietse Fopma" userId="S::w.fopma@noorderpoort.nl::0a769943-bc47-4320-8416-2ae1a335b242" providerId="AD" clId="Web-{1BB9BC4D-5A42-D269-340A-6278BABBB0E2}"/>
    <pc:docChg chg="modSld">
      <pc:chgData name="Wietse Fopma" userId="S::w.fopma@noorderpoort.nl::0a769943-bc47-4320-8416-2ae1a335b242" providerId="AD" clId="Web-{1BB9BC4D-5A42-D269-340A-6278BABBB0E2}" dt="2021-11-09T09:38:01.050" v="3" actId="20577"/>
      <pc:docMkLst>
        <pc:docMk/>
      </pc:docMkLst>
      <pc:sldChg chg="modSp">
        <pc:chgData name="Wietse Fopma" userId="S::w.fopma@noorderpoort.nl::0a769943-bc47-4320-8416-2ae1a335b242" providerId="AD" clId="Web-{1BB9BC4D-5A42-D269-340A-6278BABBB0E2}" dt="2021-11-09T09:38:01.050" v="3" actId="20577"/>
        <pc:sldMkLst>
          <pc:docMk/>
          <pc:sldMk cId="3949172767" sldId="291"/>
        </pc:sldMkLst>
        <pc:spChg chg="mod">
          <ac:chgData name="Wietse Fopma" userId="S::w.fopma@noorderpoort.nl::0a769943-bc47-4320-8416-2ae1a335b242" providerId="AD" clId="Web-{1BB9BC4D-5A42-D269-340A-6278BABBB0E2}" dt="2021-11-09T09:38:01.050" v="3" actId="20577"/>
          <ac:spMkLst>
            <pc:docMk/>
            <pc:sldMk cId="3949172767" sldId="291"/>
            <ac:spMk id="2" creationId="{6284E349-F706-454C-B4BA-36262FCFDCF4}"/>
          </ac:spMkLst>
        </pc:spChg>
        <pc:spChg chg="mod">
          <ac:chgData name="Wietse Fopma" userId="S::w.fopma@noorderpoort.nl::0a769943-bc47-4320-8416-2ae1a335b242" providerId="AD" clId="Web-{1BB9BC4D-5A42-D269-340A-6278BABBB0E2}" dt="2021-11-09T09:37:54.081" v="2" actId="20577"/>
          <ac:spMkLst>
            <pc:docMk/>
            <pc:sldMk cId="3949172767" sldId="291"/>
            <ac:spMk id="3" creationId="{714608B1-AB5C-42F0-9F70-B580CA9312AE}"/>
          </ac:spMkLst>
        </pc:spChg>
      </pc:sldChg>
    </pc:docChg>
  </pc:docChgLst>
  <pc:docChgLst>
    <pc:chgData name="Anne-Loes Weusthof" userId="S::alm.weusthof@noorderpoort.nl::a098d370-ac92-46ca-8f28-1a94e2341d8d" providerId="AD" clId="Web-{DC4371AE-7BCC-82F1-A7D3-91F09CA051E7}"/>
    <pc:docChg chg="modSld">
      <pc:chgData name="Anne-Loes Weusthof" userId="S::alm.weusthof@noorderpoort.nl::a098d370-ac92-46ca-8f28-1a94e2341d8d" providerId="AD" clId="Web-{DC4371AE-7BCC-82F1-A7D3-91F09CA051E7}" dt="2021-01-03T11:28:07.558" v="97" actId="20577"/>
      <pc:docMkLst>
        <pc:docMk/>
      </pc:docMkLst>
      <pc:sldChg chg="modSp">
        <pc:chgData name="Anne-Loes Weusthof" userId="S::alm.weusthof@noorderpoort.nl::a098d370-ac92-46ca-8f28-1a94e2341d8d" providerId="AD" clId="Web-{DC4371AE-7BCC-82F1-A7D3-91F09CA051E7}" dt="2021-01-03T11:25:33.821" v="8" actId="20577"/>
        <pc:sldMkLst>
          <pc:docMk/>
          <pc:sldMk cId="3071836421" sldId="281"/>
        </pc:sldMkLst>
        <pc:spChg chg="mod">
          <ac:chgData name="Anne-Loes Weusthof" userId="S::alm.weusthof@noorderpoort.nl::a098d370-ac92-46ca-8f28-1a94e2341d8d" providerId="AD" clId="Web-{DC4371AE-7BCC-82F1-A7D3-91F09CA051E7}" dt="2021-01-03T11:25:33.821" v="8" actId="20577"/>
          <ac:spMkLst>
            <pc:docMk/>
            <pc:sldMk cId="3071836421" sldId="281"/>
            <ac:spMk id="3" creationId="{24EF3870-72F1-4E75-952B-1A847C2CED34}"/>
          </ac:spMkLst>
        </pc:spChg>
      </pc:sldChg>
      <pc:sldChg chg="modSp">
        <pc:chgData name="Anne-Loes Weusthof" userId="S::alm.weusthof@noorderpoort.nl::a098d370-ac92-46ca-8f28-1a94e2341d8d" providerId="AD" clId="Web-{DC4371AE-7BCC-82F1-A7D3-91F09CA051E7}" dt="2021-01-03T11:28:03.589" v="89" actId="20577"/>
        <pc:sldMkLst>
          <pc:docMk/>
          <pc:sldMk cId="3521037134" sldId="286"/>
        </pc:sldMkLst>
        <pc:spChg chg="mod">
          <ac:chgData name="Anne-Loes Weusthof" userId="S::alm.weusthof@noorderpoort.nl::a098d370-ac92-46ca-8f28-1a94e2341d8d" providerId="AD" clId="Web-{DC4371AE-7BCC-82F1-A7D3-91F09CA051E7}" dt="2021-01-03T11:28:03.589" v="89" actId="20577"/>
          <ac:spMkLst>
            <pc:docMk/>
            <pc:sldMk cId="3521037134" sldId="286"/>
            <ac:spMk id="2" creationId="{2466989D-509C-4738-A303-4B6E5FCE0AAA}"/>
          </ac:spMkLst>
        </pc:spChg>
        <pc:spChg chg="mod">
          <ac:chgData name="Anne-Loes Weusthof" userId="S::alm.weusthof@noorderpoort.nl::a098d370-ac92-46ca-8f28-1a94e2341d8d" providerId="AD" clId="Web-{DC4371AE-7BCC-82F1-A7D3-91F09CA051E7}" dt="2021-01-03T11:28:00.042" v="86" actId="20577"/>
          <ac:spMkLst>
            <pc:docMk/>
            <pc:sldMk cId="3521037134" sldId="286"/>
            <ac:spMk id="3" creationId="{AC6D0C3C-99EE-4202-B936-9297BB33EF3A}"/>
          </ac:spMkLst>
        </pc:spChg>
      </pc:sldChg>
      <pc:sldChg chg="modSp">
        <pc:chgData name="Anne-Loes Weusthof" userId="S::alm.weusthof@noorderpoort.nl::a098d370-ac92-46ca-8f28-1a94e2341d8d" providerId="AD" clId="Web-{DC4371AE-7BCC-82F1-A7D3-91F09CA051E7}" dt="2021-01-03T11:28:07.558" v="96" actId="20577"/>
        <pc:sldMkLst>
          <pc:docMk/>
          <pc:sldMk cId="466286787" sldId="287"/>
        </pc:sldMkLst>
        <pc:spChg chg="mod">
          <ac:chgData name="Anne-Loes Weusthof" userId="S::alm.weusthof@noorderpoort.nl::a098d370-ac92-46ca-8f28-1a94e2341d8d" providerId="AD" clId="Web-{DC4371AE-7BCC-82F1-A7D3-91F09CA051E7}" dt="2021-01-03T11:28:07.558" v="96" actId="20577"/>
          <ac:spMkLst>
            <pc:docMk/>
            <pc:sldMk cId="466286787" sldId="287"/>
            <ac:spMk id="3" creationId="{B53BC3BE-75DA-4CF3-963B-B7A84F0895A8}"/>
          </ac:spMkLst>
        </pc:spChg>
      </pc:sldChg>
    </pc:docChg>
  </pc:docChgLst>
  <pc:docChgLst>
    <pc:chgData name="Marlies Blaauw" userId="S::mil.blaauw@noorderpoort.nl::c9c2ae09-2ada-43d1-bdd9-bbf7d3f2e3b9" providerId="AD" clId="Web-{B1DAB3D7-2083-958D-1030-8688ACB38F14}"/>
    <pc:docChg chg="modSld">
      <pc:chgData name="Marlies Blaauw" userId="S::mil.blaauw@noorderpoort.nl::c9c2ae09-2ada-43d1-bdd9-bbf7d3f2e3b9" providerId="AD" clId="Web-{B1DAB3D7-2083-958D-1030-8688ACB38F14}" dt="2021-11-09T17:34:52.879" v="5"/>
      <pc:docMkLst>
        <pc:docMk/>
      </pc:docMkLst>
      <pc:sldChg chg="addSp">
        <pc:chgData name="Marlies Blaauw" userId="S::mil.blaauw@noorderpoort.nl::c9c2ae09-2ada-43d1-bdd9-bbf7d3f2e3b9" providerId="AD" clId="Web-{B1DAB3D7-2083-958D-1030-8688ACB38F14}" dt="2021-11-09T17:34:52.879" v="5"/>
        <pc:sldMkLst>
          <pc:docMk/>
          <pc:sldMk cId="3579928688" sldId="301"/>
        </pc:sldMkLst>
        <pc:picChg chg="add">
          <ac:chgData name="Marlies Blaauw" userId="S::mil.blaauw@noorderpoort.nl::c9c2ae09-2ada-43d1-bdd9-bbf7d3f2e3b9" providerId="AD" clId="Web-{B1DAB3D7-2083-958D-1030-8688ACB38F14}" dt="2021-11-09T17:34:52.879" v="4"/>
          <ac:picMkLst>
            <pc:docMk/>
            <pc:sldMk cId="3579928688" sldId="301"/>
            <ac:picMk id="5" creationId="{90793DF2-694F-45E1-85BB-8920F82A4C7E}"/>
          </ac:picMkLst>
        </pc:picChg>
        <pc:picChg chg="add">
          <ac:chgData name="Marlies Blaauw" userId="S::mil.blaauw@noorderpoort.nl::c9c2ae09-2ada-43d1-bdd9-bbf7d3f2e3b9" providerId="AD" clId="Web-{B1DAB3D7-2083-958D-1030-8688ACB38F14}" dt="2021-11-09T17:34:52.879" v="5"/>
          <ac:picMkLst>
            <pc:docMk/>
            <pc:sldMk cId="3579928688" sldId="301"/>
            <ac:picMk id="7" creationId="{3941D658-AB42-4945-975C-13734061A6A4}"/>
          </ac:picMkLst>
        </pc:picChg>
      </pc:sldChg>
      <pc:sldChg chg="addSp modSp">
        <pc:chgData name="Marlies Blaauw" userId="S::mil.blaauw@noorderpoort.nl::c9c2ae09-2ada-43d1-bdd9-bbf7d3f2e3b9" providerId="AD" clId="Web-{B1DAB3D7-2083-958D-1030-8688ACB38F14}" dt="2021-11-09T17:34:51.848" v="3"/>
        <pc:sldMkLst>
          <pc:docMk/>
          <pc:sldMk cId="3332680591" sldId="304"/>
        </pc:sldMkLst>
        <pc:spChg chg="mod">
          <ac:chgData name="Marlies Blaauw" userId="S::mil.blaauw@noorderpoort.nl::c9c2ae09-2ada-43d1-bdd9-bbf7d3f2e3b9" providerId="AD" clId="Web-{B1DAB3D7-2083-958D-1030-8688ACB38F14}" dt="2021-11-09T17:34:41.441" v="1" actId="20577"/>
          <ac:spMkLst>
            <pc:docMk/>
            <pc:sldMk cId="3332680591" sldId="304"/>
            <ac:spMk id="2" creationId="{03619B4F-1C37-4C48-8870-3B54395D3C1F}"/>
          </ac:spMkLst>
        </pc:spChg>
        <pc:picChg chg="add">
          <ac:chgData name="Marlies Blaauw" userId="S::mil.blaauw@noorderpoort.nl::c9c2ae09-2ada-43d1-bdd9-bbf7d3f2e3b9" providerId="AD" clId="Web-{B1DAB3D7-2083-958D-1030-8688ACB38F14}" dt="2021-11-09T17:34:51.832" v="2"/>
          <ac:picMkLst>
            <pc:docMk/>
            <pc:sldMk cId="3332680591" sldId="304"/>
            <ac:picMk id="3" creationId="{413A38C4-7538-497C-8F55-8180EA649DF9}"/>
          </ac:picMkLst>
        </pc:picChg>
        <pc:picChg chg="add">
          <ac:chgData name="Marlies Blaauw" userId="S::mil.blaauw@noorderpoort.nl::c9c2ae09-2ada-43d1-bdd9-bbf7d3f2e3b9" providerId="AD" clId="Web-{B1DAB3D7-2083-958D-1030-8688ACB38F14}" dt="2021-11-09T17:34:51.848" v="3"/>
          <ac:picMkLst>
            <pc:docMk/>
            <pc:sldMk cId="3332680591" sldId="304"/>
            <ac:picMk id="7" creationId="{BB808FA0-2940-44AE-88B0-6B5FB47148D5}"/>
          </ac:picMkLst>
        </pc:picChg>
      </pc:sldChg>
    </pc:docChg>
  </pc:docChgLst>
  <pc:docChgLst>
    <pc:chgData name="Anne-Loes Weusthof" userId="S::alm.weusthof@noorderpoort.nl::a098d370-ac92-46ca-8f28-1a94e2341d8d" providerId="AD" clId="Web-{16187119-4D08-4F15-9D0F-FC038E431F12}"/>
    <pc:docChg chg="addSld delSld modSld">
      <pc:chgData name="Anne-Loes Weusthof" userId="S::alm.weusthof@noorderpoort.nl::a098d370-ac92-46ca-8f28-1a94e2341d8d" providerId="AD" clId="Web-{16187119-4D08-4F15-9D0F-FC038E431F12}" dt="2021-10-05T09:32:21.317" v="44"/>
      <pc:docMkLst>
        <pc:docMk/>
      </pc:docMkLst>
      <pc:sldChg chg="modSp">
        <pc:chgData name="Anne-Loes Weusthof" userId="S::alm.weusthof@noorderpoort.nl::a098d370-ac92-46ca-8f28-1a94e2341d8d" providerId="AD" clId="Web-{16187119-4D08-4F15-9D0F-FC038E431F12}" dt="2021-10-05T09:29:22.330" v="6" actId="20577"/>
        <pc:sldMkLst>
          <pc:docMk/>
          <pc:sldMk cId="3579928688" sldId="301"/>
        </pc:sldMkLst>
        <pc:spChg chg="mod">
          <ac:chgData name="Anne-Loes Weusthof" userId="S::alm.weusthof@noorderpoort.nl::a098d370-ac92-46ca-8f28-1a94e2341d8d" providerId="AD" clId="Web-{16187119-4D08-4F15-9D0F-FC038E431F12}" dt="2021-10-05T09:29:22.330" v="6" actId="20577"/>
          <ac:spMkLst>
            <pc:docMk/>
            <pc:sldMk cId="3579928688" sldId="301"/>
            <ac:spMk id="3" creationId="{92B3CA9A-DC4C-4309-ADA0-974ED397A20D}"/>
          </ac:spMkLst>
        </pc:spChg>
      </pc:sldChg>
      <pc:sldChg chg="addSp delSp modSp new mod setBg addAnim">
        <pc:chgData name="Anne-Loes Weusthof" userId="S::alm.weusthof@noorderpoort.nl::a098d370-ac92-46ca-8f28-1a94e2341d8d" providerId="AD" clId="Web-{16187119-4D08-4F15-9D0F-FC038E431F12}" dt="2021-10-05T09:32:21.317" v="44"/>
        <pc:sldMkLst>
          <pc:docMk/>
          <pc:sldMk cId="3421640764" sldId="302"/>
        </pc:sldMkLst>
        <pc:spChg chg="mod">
          <ac:chgData name="Anne-Loes Weusthof" userId="S::alm.weusthof@noorderpoort.nl::a098d370-ac92-46ca-8f28-1a94e2341d8d" providerId="AD" clId="Web-{16187119-4D08-4F15-9D0F-FC038E431F12}" dt="2021-10-05T09:31:26.847" v="37"/>
          <ac:spMkLst>
            <pc:docMk/>
            <pc:sldMk cId="3421640764" sldId="302"/>
            <ac:spMk id="2" creationId="{E96949DF-16DC-4BC6-9742-FCABD36791AF}"/>
          </ac:spMkLst>
        </pc:spChg>
        <pc:spChg chg="mod">
          <ac:chgData name="Anne-Loes Weusthof" userId="S::alm.weusthof@noorderpoort.nl::a098d370-ac92-46ca-8f28-1a94e2341d8d" providerId="AD" clId="Web-{16187119-4D08-4F15-9D0F-FC038E431F12}" dt="2021-10-05T09:31:26.847" v="37"/>
          <ac:spMkLst>
            <pc:docMk/>
            <pc:sldMk cId="3421640764" sldId="302"/>
            <ac:spMk id="3" creationId="{CEB9892F-CB37-4280-AF76-BFDBE9F5EFF7}"/>
          </ac:spMkLst>
        </pc:spChg>
        <pc:spChg chg="add">
          <ac:chgData name="Anne-Loes Weusthof" userId="S::alm.weusthof@noorderpoort.nl::a098d370-ac92-46ca-8f28-1a94e2341d8d" providerId="AD" clId="Web-{16187119-4D08-4F15-9D0F-FC038E431F12}" dt="2021-10-05T09:31:26.847" v="37"/>
          <ac:spMkLst>
            <pc:docMk/>
            <pc:sldMk cId="3421640764" sldId="302"/>
            <ac:spMk id="9" creationId="{17115F77-2FAE-4CA7-9A7F-10D5F2C8F831}"/>
          </ac:spMkLst>
        </pc:spChg>
        <pc:spChg chg="add">
          <ac:chgData name="Anne-Loes Weusthof" userId="S::alm.weusthof@noorderpoort.nl::a098d370-ac92-46ca-8f28-1a94e2341d8d" providerId="AD" clId="Web-{16187119-4D08-4F15-9D0F-FC038E431F12}" dt="2021-10-05T09:31:26.847" v="37"/>
          <ac:spMkLst>
            <pc:docMk/>
            <pc:sldMk cId="3421640764" sldId="302"/>
            <ac:spMk id="11" creationId="{5CD4C046-A04C-46CC-AFA3-6B0621F628C8}"/>
          </ac:spMkLst>
        </pc:spChg>
        <pc:spChg chg="add">
          <ac:chgData name="Anne-Loes Weusthof" userId="S::alm.weusthof@noorderpoort.nl::a098d370-ac92-46ca-8f28-1a94e2341d8d" providerId="AD" clId="Web-{16187119-4D08-4F15-9D0F-FC038E431F12}" dt="2021-10-05T09:31:26.847" v="37"/>
          <ac:spMkLst>
            <pc:docMk/>
            <pc:sldMk cId="3421640764" sldId="302"/>
            <ac:spMk id="13" creationId="{66C7A97A-A7DE-4DFB-8542-1E4BF24C7D31}"/>
          </ac:spMkLst>
        </pc:spChg>
        <pc:spChg chg="add">
          <ac:chgData name="Anne-Loes Weusthof" userId="S::alm.weusthof@noorderpoort.nl::a098d370-ac92-46ca-8f28-1a94e2341d8d" providerId="AD" clId="Web-{16187119-4D08-4F15-9D0F-FC038E431F12}" dt="2021-10-05T09:31:26.847" v="37"/>
          <ac:spMkLst>
            <pc:docMk/>
            <pc:sldMk cId="3421640764" sldId="302"/>
            <ac:spMk id="15" creationId="{BE111DB0-3D73-4D20-9D57-CEF5A0D865B9}"/>
          </ac:spMkLst>
        </pc:spChg>
        <pc:spChg chg="add">
          <ac:chgData name="Anne-Loes Weusthof" userId="S::alm.weusthof@noorderpoort.nl::a098d370-ac92-46ca-8f28-1a94e2341d8d" providerId="AD" clId="Web-{16187119-4D08-4F15-9D0F-FC038E431F12}" dt="2021-10-05T09:31:26.847" v="37"/>
          <ac:spMkLst>
            <pc:docMk/>
            <pc:sldMk cId="3421640764" sldId="302"/>
            <ac:spMk id="17" creationId="{027ADCA0-A066-4B16-8E1F-3C2483947B72}"/>
          </ac:spMkLst>
        </pc:spChg>
        <pc:picChg chg="add del mod">
          <ac:chgData name="Anne-Loes Weusthof" userId="S::alm.weusthof@noorderpoort.nl::a098d370-ac92-46ca-8f28-1a94e2341d8d" providerId="AD" clId="Web-{16187119-4D08-4F15-9D0F-FC038E431F12}" dt="2021-10-05T09:32:02.317" v="42"/>
          <ac:picMkLst>
            <pc:docMk/>
            <pc:sldMk cId="3421640764" sldId="302"/>
            <ac:picMk id="4" creationId="{B0480C99-B416-4771-B233-70B0FCA5A2F2}"/>
          </ac:picMkLst>
        </pc:picChg>
        <pc:picChg chg="add">
          <ac:chgData name="Anne-Loes Weusthof" userId="S::alm.weusthof@noorderpoort.nl::a098d370-ac92-46ca-8f28-1a94e2341d8d" providerId="AD" clId="Web-{16187119-4D08-4F15-9D0F-FC038E431F12}" dt="2021-10-05T09:32:21.317" v="43"/>
          <ac:picMkLst>
            <pc:docMk/>
            <pc:sldMk cId="3421640764" sldId="302"/>
            <ac:picMk id="5" creationId="{ED7C6EA4-E69A-45AC-B666-67549BFB50DA}"/>
          </ac:picMkLst>
        </pc:picChg>
        <pc:picChg chg="add">
          <ac:chgData name="Anne-Loes Weusthof" userId="S::alm.weusthof@noorderpoort.nl::a098d370-ac92-46ca-8f28-1a94e2341d8d" providerId="AD" clId="Web-{16187119-4D08-4F15-9D0F-FC038E431F12}" dt="2021-10-05T09:32:21.317" v="44"/>
          <ac:picMkLst>
            <pc:docMk/>
            <pc:sldMk cId="3421640764" sldId="302"/>
            <ac:picMk id="6" creationId="{D3C829CE-6CBD-4378-8BFB-F1C9324289B5}"/>
          </ac:picMkLst>
        </pc:picChg>
      </pc:sldChg>
      <pc:sldChg chg="new del">
        <pc:chgData name="Anne-Loes Weusthof" userId="S::alm.weusthof@noorderpoort.nl::a098d370-ac92-46ca-8f28-1a94e2341d8d" providerId="AD" clId="Web-{16187119-4D08-4F15-9D0F-FC038E431F12}" dt="2021-10-05T09:31:59.488" v="41"/>
        <pc:sldMkLst>
          <pc:docMk/>
          <pc:sldMk cId="127036107" sldId="303"/>
        </pc:sldMkLst>
      </pc:sldChg>
    </pc:docChg>
  </pc:docChgLst>
  <pc:docChgLst>
    <pc:chgData name="Wietse Fopma" userId="0a769943-bc47-4320-8416-2ae1a335b242" providerId="ADAL" clId="{683B6FDE-FB15-406C-9C0C-DC911FEB01D0}"/>
    <pc:docChg chg="undo custSel addSld delSld modSld sldOrd">
      <pc:chgData name="Wietse Fopma" userId="0a769943-bc47-4320-8416-2ae1a335b242" providerId="ADAL" clId="{683B6FDE-FB15-406C-9C0C-DC911FEB01D0}" dt="2021-06-25T10:23:13.661" v="816" actId="20577"/>
      <pc:docMkLst>
        <pc:docMk/>
      </pc:docMkLst>
      <pc:sldChg chg="ord modNotesTx">
        <pc:chgData name="Wietse Fopma" userId="0a769943-bc47-4320-8416-2ae1a335b242" providerId="ADAL" clId="{683B6FDE-FB15-406C-9C0C-DC911FEB01D0}" dt="2021-06-25T10:03:26.433" v="308" actId="20577"/>
        <pc:sldMkLst>
          <pc:docMk/>
          <pc:sldMk cId="528052629" sldId="268"/>
        </pc:sldMkLst>
      </pc:sldChg>
      <pc:sldChg chg="modSp mod">
        <pc:chgData name="Wietse Fopma" userId="0a769943-bc47-4320-8416-2ae1a335b242" providerId="ADAL" clId="{683B6FDE-FB15-406C-9C0C-DC911FEB01D0}" dt="2021-06-25T10:23:13.661" v="816" actId="20577"/>
        <pc:sldMkLst>
          <pc:docMk/>
          <pc:sldMk cId="3911087464" sldId="274"/>
        </pc:sldMkLst>
        <pc:spChg chg="mod">
          <ac:chgData name="Wietse Fopma" userId="0a769943-bc47-4320-8416-2ae1a335b242" providerId="ADAL" clId="{683B6FDE-FB15-406C-9C0C-DC911FEB01D0}" dt="2021-06-25T10:23:13.661" v="816" actId="20577"/>
          <ac:spMkLst>
            <pc:docMk/>
            <pc:sldMk cId="3911087464" sldId="274"/>
            <ac:spMk id="3" creationId="{5BA6CD3F-0E0D-4E88-B127-B90EF59A8D8B}"/>
          </ac:spMkLst>
        </pc:spChg>
      </pc:sldChg>
      <pc:sldChg chg="del">
        <pc:chgData name="Wietse Fopma" userId="0a769943-bc47-4320-8416-2ae1a335b242" providerId="ADAL" clId="{683B6FDE-FB15-406C-9C0C-DC911FEB01D0}" dt="2021-06-25T09:46:08.551" v="0" actId="47"/>
        <pc:sldMkLst>
          <pc:docMk/>
          <pc:sldMk cId="4002341937" sldId="275"/>
        </pc:sldMkLst>
      </pc:sldChg>
      <pc:sldChg chg="modSp mod modAnim modNotesTx">
        <pc:chgData name="Wietse Fopma" userId="0a769943-bc47-4320-8416-2ae1a335b242" providerId="ADAL" clId="{683B6FDE-FB15-406C-9C0C-DC911FEB01D0}" dt="2021-06-25T10:05:44.778" v="427"/>
        <pc:sldMkLst>
          <pc:docMk/>
          <pc:sldMk cId="3614069535" sldId="278"/>
        </pc:sldMkLst>
        <pc:spChg chg="mod">
          <ac:chgData name="Wietse Fopma" userId="0a769943-bc47-4320-8416-2ae1a335b242" providerId="ADAL" clId="{683B6FDE-FB15-406C-9C0C-DC911FEB01D0}" dt="2021-06-25T10:05:26.714" v="424" actId="13926"/>
          <ac:spMkLst>
            <pc:docMk/>
            <pc:sldMk cId="3614069535" sldId="278"/>
            <ac:spMk id="3" creationId="{BABA1042-CE44-482B-B668-91F3FF0EFF28}"/>
          </ac:spMkLst>
        </pc:spChg>
      </pc:sldChg>
      <pc:sldChg chg="del">
        <pc:chgData name="Wietse Fopma" userId="0a769943-bc47-4320-8416-2ae1a335b242" providerId="ADAL" clId="{683B6FDE-FB15-406C-9C0C-DC911FEB01D0}" dt="2021-06-25T10:02:02.407" v="301" actId="47"/>
        <pc:sldMkLst>
          <pc:docMk/>
          <pc:sldMk cId="4200850055" sldId="279"/>
        </pc:sldMkLst>
      </pc:sldChg>
      <pc:sldChg chg="modSp mod modNotesTx">
        <pc:chgData name="Wietse Fopma" userId="0a769943-bc47-4320-8416-2ae1a335b242" providerId="ADAL" clId="{683B6FDE-FB15-406C-9C0C-DC911FEB01D0}" dt="2021-06-25T10:16:23.263" v="708" actId="20577"/>
        <pc:sldMkLst>
          <pc:docMk/>
          <pc:sldMk cId="1396243866" sldId="280"/>
        </pc:sldMkLst>
        <pc:spChg chg="mod">
          <ac:chgData name="Wietse Fopma" userId="0a769943-bc47-4320-8416-2ae1a335b242" providerId="ADAL" clId="{683B6FDE-FB15-406C-9C0C-DC911FEB01D0}" dt="2021-06-25T10:16:23.263" v="708" actId="20577"/>
          <ac:spMkLst>
            <pc:docMk/>
            <pc:sldMk cId="1396243866" sldId="280"/>
            <ac:spMk id="2" creationId="{BC660B84-74C5-4D9F-8658-9FDDB767AC70}"/>
          </ac:spMkLst>
        </pc:spChg>
      </pc:sldChg>
      <pc:sldChg chg="modSp new mod modAnim">
        <pc:chgData name="Wietse Fopma" userId="0a769943-bc47-4320-8416-2ae1a335b242" providerId="ADAL" clId="{683B6FDE-FB15-406C-9C0C-DC911FEB01D0}" dt="2021-06-25T09:57:39.577" v="300"/>
        <pc:sldMkLst>
          <pc:docMk/>
          <pc:sldMk cId="4031487770" sldId="294"/>
        </pc:sldMkLst>
        <pc:spChg chg="mod">
          <ac:chgData name="Wietse Fopma" userId="0a769943-bc47-4320-8416-2ae1a335b242" providerId="ADAL" clId="{683B6FDE-FB15-406C-9C0C-DC911FEB01D0}" dt="2021-06-25T09:50:43.516" v="7" actId="20577"/>
          <ac:spMkLst>
            <pc:docMk/>
            <pc:sldMk cId="4031487770" sldId="294"/>
            <ac:spMk id="2" creationId="{98CE57A7-DEB7-45E2-B4BC-E8294DF49DC6}"/>
          </ac:spMkLst>
        </pc:spChg>
        <pc:spChg chg="mod">
          <ac:chgData name="Wietse Fopma" userId="0a769943-bc47-4320-8416-2ae1a335b242" providerId="ADAL" clId="{683B6FDE-FB15-406C-9C0C-DC911FEB01D0}" dt="2021-06-25T09:52:12.431" v="294" actId="20577"/>
          <ac:spMkLst>
            <pc:docMk/>
            <pc:sldMk cId="4031487770" sldId="294"/>
            <ac:spMk id="3" creationId="{63816553-3328-48C2-A61C-8DABF21841F6}"/>
          </ac:spMkLst>
        </pc:spChg>
      </pc:sldChg>
      <pc:sldChg chg="modSp new mod">
        <pc:chgData name="Wietse Fopma" userId="0a769943-bc47-4320-8416-2ae1a335b242" providerId="ADAL" clId="{683B6FDE-FB15-406C-9C0C-DC911FEB01D0}" dt="2021-06-25T10:19:46.803" v="767" actId="20577"/>
        <pc:sldMkLst>
          <pc:docMk/>
          <pc:sldMk cId="1861289245" sldId="295"/>
        </pc:sldMkLst>
        <pc:spChg chg="mod">
          <ac:chgData name="Wietse Fopma" userId="0a769943-bc47-4320-8416-2ae1a335b242" providerId="ADAL" clId="{683B6FDE-FB15-406C-9C0C-DC911FEB01D0}" dt="2021-06-25T10:19:39.090" v="729" actId="20577"/>
          <ac:spMkLst>
            <pc:docMk/>
            <pc:sldMk cId="1861289245" sldId="295"/>
            <ac:spMk id="2" creationId="{E223CF10-0CF2-416B-B3EE-8963C08AE925}"/>
          </ac:spMkLst>
        </pc:spChg>
        <pc:spChg chg="mod">
          <ac:chgData name="Wietse Fopma" userId="0a769943-bc47-4320-8416-2ae1a335b242" providerId="ADAL" clId="{683B6FDE-FB15-406C-9C0C-DC911FEB01D0}" dt="2021-06-25T10:19:46.803" v="767" actId="20577"/>
          <ac:spMkLst>
            <pc:docMk/>
            <pc:sldMk cId="1861289245" sldId="295"/>
            <ac:spMk id="3" creationId="{33000CFD-768C-4E66-9F81-0A3F01E71019}"/>
          </ac:spMkLst>
        </pc:spChg>
      </pc:sldChg>
      <pc:sldChg chg="modSp new mod">
        <pc:chgData name="Wietse Fopma" userId="0a769943-bc47-4320-8416-2ae1a335b242" providerId="ADAL" clId="{683B6FDE-FB15-406C-9C0C-DC911FEB01D0}" dt="2021-06-25T10:20:50.447" v="787" actId="20577"/>
        <pc:sldMkLst>
          <pc:docMk/>
          <pc:sldMk cId="2134293195" sldId="296"/>
        </pc:sldMkLst>
        <pc:spChg chg="mod">
          <ac:chgData name="Wietse Fopma" userId="0a769943-bc47-4320-8416-2ae1a335b242" providerId="ADAL" clId="{683B6FDE-FB15-406C-9C0C-DC911FEB01D0}" dt="2021-06-25T10:20:34.308" v="784" actId="20577"/>
          <ac:spMkLst>
            <pc:docMk/>
            <pc:sldMk cId="2134293195" sldId="296"/>
            <ac:spMk id="2" creationId="{8B0C94CE-CFEF-417E-AF71-D1E3CAD6C9CC}"/>
          </ac:spMkLst>
        </pc:spChg>
        <pc:spChg chg="mod">
          <ac:chgData name="Wietse Fopma" userId="0a769943-bc47-4320-8416-2ae1a335b242" providerId="ADAL" clId="{683B6FDE-FB15-406C-9C0C-DC911FEB01D0}" dt="2021-06-25T10:20:50.447" v="787" actId="20577"/>
          <ac:spMkLst>
            <pc:docMk/>
            <pc:sldMk cId="2134293195" sldId="296"/>
            <ac:spMk id="3" creationId="{1F21391C-1545-4F8A-9A6D-1A9DFC86415D}"/>
          </ac:spMkLst>
        </pc:spChg>
      </pc:sldChg>
    </pc:docChg>
  </pc:docChgLst>
  <pc:docChgLst>
    <pc:chgData name="Anne-Loes Weusthof" userId="S::alm.weusthof@noorderpoort.nl::a098d370-ac92-46ca-8f28-1a94e2341d8d" providerId="AD" clId="Web-{D5E36C54-01A9-43D3-AABA-163C5BB07818}"/>
    <pc:docChg chg="addSld modSld sldOrd">
      <pc:chgData name="Anne-Loes Weusthof" userId="S::alm.weusthof@noorderpoort.nl::a098d370-ac92-46ca-8f28-1a94e2341d8d" providerId="AD" clId="Web-{D5E36C54-01A9-43D3-AABA-163C5BB07818}" dt="2021-09-28T08:30:39.182" v="34"/>
      <pc:docMkLst>
        <pc:docMk/>
      </pc:docMkLst>
      <pc:sldChg chg="modSp ord">
        <pc:chgData name="Anne-Loes Weusthof" userId="S::alm.weusthof@noorderpoort.nl::a098d370-ac92-46ca-8f28-1a94e2341d8d" providerId="AD" clId="Web-{D5E36C54-01A9-43D3-AABA-163C5BB07818}" dt="2021-09-28T08:30:39.182" v="34"/>
        <pc:sldMkLst>
          <pc:docMk/>
          <pc:sldMk cId="768158816" sldId="290"/>
        </pc:sldMkLst>
        <pc:spChg chg="mod">
          <ac:chgData name="Anne-Loes Weusthof" userId="S::alm.weusthof@noorderpoort.nl::a098d370-ac92-46ca-8f28-1a94e2341d8d" providerId="AD" clId="Web-{D5E36C54-01A9-43D3-AABA-163C5BB07818}" dt="2021-09-28T08:28:58.211" v="33" actId="20577"/>
          <ac:spMkLst>
            <pc:docMk/>
            <pc:sldMk cId="768158816" sldId="290"/>
            <ac:spMk id="3" creationId="{D81896E3-6C12-4236-AC3C-FAC4459A3EF7}"/>
          </ac:spMkLst>
        </pc:spChg>
      </pc:sldChg>
      <pc:sldChg chg="modSp new">
        <pc:chgData name="Anne-Loes Weusthof" userId="S::alm.weusthof@noorderpoort.nl::a098d370-ac92-46ca-8f28-1a94e2341d8d" providerId="AD" clId="Web-{D5E36C54-01A9-43D3-AABA-163C5BB07818}" dt="2021-09-28T08:28:54.023" v="32" actId="20577"/>
        <pc:sldMkLst>
          <pc:docMk/>
          <pc:sldMk cId="3579928688" sldId="301"/>
        </pc:sldMkLst>
        <pc:spChg chg="mod">
          <ac:chgData name="Anne-Loes Weusthof" userId="S::alm.weusthof@noorderpoort.nl::a098d370-ac92-46ca-8f28-1a94e2341d8d" providerId="AD" clId="Web-{D5E36C54-01A9-43D3-AABA-163C5BB07818}" dt="2021-09-28T08:28:41.679" v="21" actId="14100"/>
          <ac:spMkLst>
            <pc:docMk/>
            <pc:sldMk cId="3579928688" sldId="301"/>
            <ac:spMk id="2" creationId="{4ECB3FDC-C9A8-48DC-B354-A612B9971721}"/>
          </ac:spMkLst>
        </pc:spChg>
        <pc:spChg chg="mod">
          <ac:chgData name="Anne-Loes Weusthof" userId="S::alm.weusthof@noorderpoort.nl::a098d370-ac92-46ca-8f28-1a94e2341d8d" providerId="AD" clId="Web-{D5E36C54-01A9-43D3-AABA-163C5BB07818}" dt="2021-09-28T08:28:54.023" v="32" actId="20577"/>
          <ac:spMkLst>
            <pc:docMk/>
            <pc:sldMk cId="3579928688" sldId="301"/>
            <ac:spMk id="3" creationId="{92B3CA9A-DC4C-4309-ADA0-974ED397A20D}"/>
          </ac:spMkLst>
        </pc:spChg>
      </pc:sldChg>
    </pc:docChg>
  </pc:docChgLst>
  <pc:docChgLst>
    <pc:chgData name="Rachel Kok" userId="S::ra.okoli@noorderpoort.nl::adad1452-82d9-432f-b3d0-d27e1e0205a0" providerId="AD" clId="Web-{A517FECD-1033-9451-97C2-A7F4AF3294B3}"/>
    <pc:docChg chg="modSld">
      <pc:chgData name="Rachel Kok" userId="S::ra.okoli@noorderpoort.nl::adad1452-82d9-432f-b3d0-d27e1e0205a0" providerId="AD" clId="Web-{A517FECD-1033-9451-97C2-A7F4AF3294B3}" dt="2021-11-17T10:15:11.085" v="2" actId="20577"/>
      <pc:docMkLst>
        <pc:docMk/>
      </pc:docMkLst>
      <pc:sldChg chg="modSp">
        <pc:chgData name="Rachel Kok" userId="S::ra.okoli@noorderpoort.nl::adad1452-82d9-432f-b3d0-d27e1e0205a0" providerId="AD" clId="Web-{A517FECD-1033-9451-97C2-A7F4AF3294B3}" dt="2021-11-17T10:15:11.085" v="2" actId="20577"/>
        <pc:sldMkLst>
          <pc:docMk/>
          <pc:sldMk cId="570955491" sldId="295"/>
        </pc:sldMkLst>
        <pc:spChg chg="mod">
          <ac:chgData name="Rachel Kok" userId="S::ra.okoli@noorderpoort.nl::adad1452-82d9-432f-b3d0-d27e1e0205a0" providerId="AD" clId="Web-{A517FECD-1033-9451-97C2-A7F4AF3294B3}" dt="2021-11-17T10:15:11.085" v="2" actId="20577"/>
          <ac:spMkLst>
            <pc:docMk/>
            <pc:sldMk cId="570955491" sldId="295"/>
            <ac:spMk id="3" creationId="{886B4DD9-6D8C-4406-BE37-86342627845F}"/>
          </ac:spMkLst>
        </pc:spChg>
      </pc:sldChg>
    </pc:docChg>
  </pc:docChgLst>
  <pc:docChgLst>
    <pc:chgData name="Wietse Fopma" userId="0a769943-bc47-4320-8416-2ae1a335b242" providerId="ADAL" clId="{BB8BFE33-41AE-4808-973A-595EF7D1C364}"/>
    <pc:docChg chg="undo custSel mod addSld delSld modSld sldOrd">
      <pc:chgData name="Wietse Fopma" userId="0a769943-bc47-4320-8416-2ae1a335b242" providerId="ADAL" clId="{BB8BFE33-41AE-4808-973A-595EF7D1C364}" dt="2021-06-04T13:23:44.673" v="1927" actId="20577"/>
      <pc:docMkLst>
        <pc:docMk/>
      </pc:docMkLst>
      <pc:sldChg chg="addSp delSp modSp mod setBg">
        <pc:chgData name="Wietse Fopma" userId="0a769943-bc47-4320-8416-2ae1a335b242" providerId="ADAL" clId="{BB8BFE33-41AE-4808-973A-595EF7D1C364}" dt="2021-05-21T10:48:43.480" v="47" actId="26606"/>
        <pc:sldMkLst>
          <pc:docMk/>
          <pc:sldMk cId="3753198601" sldId="256"/>
        </pc:sldMkLst>
        <pc:spChg chg="mod">
          <ac:chgData name="Wietse Fopma" userId="0a769943-bc47-4320-8416-2ae1a335b242" providerId="ADAL" clId="{BB8BFE33-41AE-4808-973A-595EF7D1C364}" dt="2021-05-21T10:48:43.480" v="47" actId="26606"/>
          <ac:spMkLst>
            <pc:docMk/>
            <pc:sldMk cId="3753198601" sldId="256"/>
            <ac:spMk id="2" creationId="{4C711F44-60C9-4C33-9F30-80CC279E17A4}"/>
          </ac:spMkLst>
        </pc:spChg>
        <pc:spChg chg="mod">
          <ac:chgData name="Wietse Fopma" userId="0a769943-bc47-4320-8416-2ae1a335b242" providerId="ADAL" clId="{BB8BFE33-41AE-4808-973A-595EF7D1C364}" dt="2021-05-21T10:48:43.480" v="47" actId="26606"/>
          <ac:spMkLst>
            <pc:docMk/>
            <pc:sldMk cId="3753198601" sldId="256"/>
            <ac:spMk id="3" creationId="{CF2F42A9-C779-4A70-A4AC-F7B5A6CB3930}"/>
          </ac:spMkLst>
        </pc:spChg>
        <pc:spChg chg="add del">
          <ac:chgData name="Wietse Fopma" userId="0a769943-bc47-4320-8416-2ae1a335b242" providerId="ADAL" clId="{BB8BFE33-41AE-4808-973A-595EF7D1C364}" dt="2021-05-21T10:48:35.089" v="38" actId="26606"/>
          <ac:spMkLst>
            <pc:docMk/>
            <pc:sldMk cId="3753198601" sldId="256"/>
            <ac:spMk id="11" creationId="{9203ABB4-7E2A-4248-9FE7-4A419AFF2F17}"/>
          </ac:spMkLst>
        </pc:spChg>
        <pc:spChg chg="add del">
          <ac:chgData name="Wietse Fopma" userId="0a769943-bc47-4320-8416-2ae1a335b242" providerId="ADAL" clId="{BB8BFE33-41AE-4808-973A-595EF7D1C364}" dt="2021-05-21T10:48:35.089" v="38" actId="26606"/>
          <ac:spMkLst>
            <pc:docMk/>
            <pc:sldMk cId="3753198601" sldId="256"/>
            <ac:spMk id="13" creationId="{3126970D-C1E5-4FB1-84E8-86CB9CED1C80}"/>
          </ac:spMkLst>
        </pc:spChg>
        <pc:spChg chg="add del">
          <ac:chgData name="Wietse Fopma" userId="0a769943-bc47-4320-8416-2ae1a335b242" providerId="ADAL" clId="{BB8BFE33-41AE-4808-973A-595EF7D1C364}" dt="2021-05-21T10:48:37.090" v="40" actId="26606"/>
          <ac:spMkLst>
            <pc:docMk/>
            <pc:sldMk cId="3753198601" sldId="256"/>
            <ac:spMk id="15" creationId="{EB8AA617-0537-4ED7-91B6-66511A647507}"/>
          </ac:spMkLst>
        </pc:spChg>
        <pc:spChg chg="add del">
          <ac:chgData name="Wietse Fopma" userId="0a769943-bc47-4320-8416-2ae1a335b242" providerId="ADAL" clId="{BB8BFE33-41AE-4808-973A-595EF7D1C364}" dt="2021-05-21T10:48:37.090" v="40" actId="26606"/>
          <ac:spMkLst>
            <pc:docMk/>
            <pc:sldMk cId="3753198601" sldId="256"/>
            <ac:spMk id="16" creationId="{C2E8BF1F-CE61-45C5-92AC-552D23176C03}"/>
          </ac:spMkLst>
        </pc:spChg>
        <pc:spChg chg="add del">
          <ac:chgData name="Wietse Fopma" userId="0a769943-bc47-4320-8416-2ae1a335b242" providerId="ADAL" clId="{BB8BFE33-41AE-4808-973A-595EF7D1C364}" dt="2021-05-21T10:48:40.010" v="42" actId="26606"/>
          <ac:spMkLst>
            <pc:docMk/>
            <pc:sldMk cId="3753198601" sldId="256"/>
            <ac:spMk id="18" creationId="{9203ABB4-7E2A-4248-9FE7-4A419AFF2F17}"/>
          </ac:spMkLst>
        </pc:spChg>
        <pc:spChg chg="add del">
          <ac:chgData name="Wietse Fopma" userId="0a769943-bc47-4320-8416-2ae1a335b242" providerId="ADAL" clId="{BB8BFE33-41AE-4808-973A-595EF7D1C364}" dt="2021-05-21T10:48:40.010" v="42" actId="26606"/>
          <ac:spMkLst>
            <pc:docMk/>
            <pc:sldMk cId="3753198601" sldId="256"/>
            <ac:spMk id="19" creationId="{3126970D-C1E5-4FB1-84E8-86CB9CED1C80}"/>
          </ac:spMkLst>
        </pc:spChg>
        <pc:spChg chg="add del">
          <ac:chgData name="Wietse Fopma" userId="0a769943-bc47-4320-8416-2ae1a335b242" providerId="ADAL" clId="{BB8BFE33-41AE-4808-973A-595EF7D1C364}" dt="2021-05-21T10:48:42.180" v="44" actId="26606"/>
          <ac:spMkLst>
            <pc:docMk/>
            <pc:sldMk cId="3753198601" sldId="256"/>
            <ac:spMk id="21" creationId="{130E94B5-6B03-4C6D-A886-D92083B3E55A}"/>
          </ac:spMkLst>
        </pc:spChg>
        <pc:spChg chg="add del">
          <ac:chgData name="Wietse Fopma" userId="0a769943-bc47-4320-8416-2ae1a335b242" providerId="ADAL" clId="{BB8BFE33-41AE-4808-973A-595EF7D1C364}" dt="2021-05-21T10:48:42.180" v="44" actId="26606"/>
          <ac:spMkLst>
            <pc:docMk/>
            <pc:sldMk cId="3753198601" sldId="256"/>
            <ac:spMk id="22" creationId="{597B8231-6339-4326-9EE6-D2F78558E2C3}"/>
          </ac:spMkLst>
        </pc:spChg>
        <pc:spChg chg="add del">
          <ac:chgData name="Wietse Fopma" userId="0a769943-bc47-4320-8416-2ae1a335b242" providerId="ADAL" clId="{BB8BFE33-41AE-4808-973A-595EF7D1C364}" dt="2021-05-21T10:48:43.470" v="46" actId="26606"/>
          <ac:spMkLst>
            <pc:docMk/>
            <pc:sldMk cId="3753198601" sldId="256"/>
            <ac:spMk id="24" creationId="{EB8AA617-0537-4ED7-91B6-66511A647507}"/>
          </ac:spMkLst>
        </pc:spChg>
        <pc:spChg chg="add del">
          <ac:chgData name="Wietse Fopma" userId="0a769943-bc47-4320-8416-2ae1a335b242" providerId="ADAL" clId="{BB8BFE33-41AE-4808-973A-595EF7D1C364}" dt="2021-05-21T10:48:43.470" v="46" actId="26606"/>
          <ac:spMkLst>
            <pc:docMk/>
            <pc:sldMk cId="3753198601" sldId="256"/>
            <ac:spMk id="25" creationId="{C2E8BF1F-CE61-45C5-92AC-552D23176C03}"/>
          </ac:spMkLst>
        </pc:spChg>
        <pc:spChg chg="add">
          <ac:chgData name="Wietse Fopma" userId="0a769943-bc47-4320-8416-2ae1a335b242" providerId="ADAL" clId="{BB8BFE33-41AE-4808-973A-595EF7D1C364}" dt="2021-05-21T10:48:43.480" v="47" actId="26606"/>
          <ac:spMkLst>
            <pc:docMk/>
            <pc:sldMk cId="3753198601" sldId="256"/>
            <ac:spMk id="27" creationId="{9203ABB4-7E2A-4248-9FE7-4A419AFF2F17}"/>
          </ac:spMkLst>
        </pc:spChg>
        <pc:spChg chg="add">
          <ac:chgData name="Wietse Fopma" userId="0a769943-bc47-4320-8416-2ae1a335b242" providerId="ADAL" clId="{BB8BFE33-41AE-4808-973A-595EF7D1C364}" dt="2021-05-21T10:48:43.480" v="47" actId="26606"/>
          <ac:spMkLst>
            <pc:docMk/>
            <pc:sldMk cId="3753198601" sldId="256"/>
            <ac:spMk id="28" creationId="{3126970D-C1E5-4FB1-84E8-86CB9CED1C80}"/>
          </ac:spMkLst>
        </pc:spChg>
        <pc:picChg chg="add mod ord">
          <ac:chgData name="Wietse Fopma" userId="0a769943-bc47-4320-8416-2ae1a335b242" providerId="ADAL" clId="{BB8BFE33-41AE-4808-973A-595EF7D1C364}" dt="2021-05-21T10:48:43.480" v="47" actId="26606"/>
          <ac:picMkLst>
            <pc:docMk/>
            <pc:sldMk cId="3753198601" sldId="256"/>
            <ac:picMk id="6" creationId="{B0B398D6-8FA2-46E4-B508-CD366714173E}"/>
          </ac:picMkLst>
        </pc:picChg>
      </pc:sldChg>
      <pc:sldChg chg="modSp mod">
        <pc:chgData name="Wietse Fopma" userId="0a769943-bc47-4320-8416-2ae1a335b242" providerId="ADAL" clId="{BB8BFE33-41AE-4808-973A-595EF7D1C364}" dt="2021-05-21T12:10:15.717" v="1634" actId="20577"/>
        <pc:sldMkLst>
          <pc:docMk/>
          <pc:sldMk cId="2931771959" sldId="257"/>
        </pc:sldMkLst>
        <pc:spChg chg="mod">
          <ac:chgData name="Wietse Fopma" userId="0a769943-bc47-4320-8416-2ae1a335b242" providerId="ADAL" clId="{BB8BFE33-41AE-4808-973A-595EF7D1C364}" dt="2021-05-21T12:10:15.717" v="1634" actId="20577"/>
          <ac:spMkLst>
            <pc:docMk/>
            <pc:sldMk cId="2931771959" sldId="257"/>
            <ac:spMk id="3" creationId="{488910FC-CB82-4AA7-B63F-F579CF3D49D6}"/>
          </ac:spMkLst>
        </pc:spChg>
      </pc:sldChg>
      <pc:sldChg chg="del">
        <pc:chgData name="Wietse Fopma" userId="0a769943-bc47-4320-8416-2ae1a335b242" providerId="ADAL" clId="{BB8BFE33-41AE-4808-973A-595EF7D1C364}" dt="2021-05-21T11:11:43.949" v="777" actId="47"/>
        <pc:sldMkLst>
          <pc:docMk/>
          <pc:sldMk cId="193690998" sldId="267"/>
        </pc:sldMkLst>
      </pc:sldChg>
      <pc:sldChg chg="modSp mod">
        <pc:chgData name="Wietse Fopma" userId="0a769943-bc47-4320-8416-2ae1a335b242" providerId="ADAL" clId="{BB8BFE33-41AE-4808-973A-595EF7D1C364}" dt="2021-05-21T10:58:09.241" v="530" actId="20577"/>
        <pc:sldMkLst>
          <pc:docMk/>
          <pc:sldMk cId="989035820" sldId="269"/>
        </pc:sldMkLst>
        <pc:spChg chg="mod">
          <ac:chgData name="Wietse Fopma" userId="0a769943-bc47-4320-8416-2ae1a335b242" providerId="ADAL" clId="{BB8BFE33-41AE-4808-973A-595EF7D1C364}" dt="2021-05-21T10:58:09.241" v="530" actId="20577"/>
          <ac:spMkLst>
            <pc:docMk/>
            <pc:sldMk cId="989035820" sldId="269"/>
            <ac:spMk id="3" creationId="{7F79473E-F787-4C55-9FA7-C52DB5947100}"/>
          </ac:spMkLst>
        </pc:spChg>
      </pc:sldChg>
      <pc:sldChg chg="modSp mod">
        <pc:chgData name="Wietse Fopma" userId="0a769943-bc47-4320-8416-2ae1a335b242" providerId="ADAL" clId="{BB8BFE33-41AE-4808-973A-595EF7D1C364}" dt="2021-05-21T12:17:42.947" v="1916" actId="20577"/>
        <pc:sldMkLst>
          <pc:docMk/>
          <pc:sldMk cId="3911087464" sldId="274"/>
        </pc:sldMkLst>
        <pc:spChg chg="mod">
          <ac:chgData name="Wietse Fopma" userId="0a769943-bc47-4320-8416-2ae1a335b242" providerId="ADAL" clId="{BB8BFE33-41AE-4808-973A-595EF7D1C364}" dt="2021-05-21T12:17:42.947" v="1916" actId="20577"/>
          <ac:spMkLst>
            <pc:docMk/>
            <pc:sldMk cId="3911087464" sldId="274"/>
            <ac:spMk id="3" creationId="{5BA6CD3F-0E0D-4E88-B127-B90EF59A8D8B}"/>
          </ac:spMkLst>
        </pc:spChg>
      </pc:sldChg>
      <pc:sldChg chg="modNotesTx">
        <pc:chgData name="Wietse Fopma" userId="0a769943-bc47-4320-8416-2ae1a335b242" providerId="ADAL" clId="{BB8BFE33-41AE-4808-973A-595EF7D1C364}" dt="2021-05-21T11:01:46.481" v="775" actId="20577"/>
        <pc:sldMkLst>
          <pc:docMk/>
          <pc:sldMk cId="4231840170" sldId="276"/>
        </pc:sldMkLst>
      </pc:sldChg>
      <pc:sldChg chg="modSp mod">
        <pc:chgData name="Wietse Fopma" userId="0a769943-bc47-4320-8416-2ae1a335b242" providerId="ADAL" clId="{BB8BFE33-41AE-4808-973A-595EF7D1C364}" dt="2021-06-04T13:23:44.673" v="1927" actId="20577"/>
        <pc:sldMkLst>
          <pc:docMk/>
          <pc:sldMk cId="3577396293" sldId="277"/>
        </pc:sldMkLst>
        <pc:spChg chg="mod">
          <ac:chgData name="Wietse Fopma" userId="0a769943-bc47-4320-8416-2ae1a335b242" providerId="ADAL" clId="{BB8BFE33-41AE-4808-973A-595EF7D1C364}" dt="2021-06-04T13:23:44.673" v="1927" actId="20577"/>
          <ac:spMkLst>
            <pc:docMk/>
            <pc:sldMk cId="3577396293" sldId="277"/>
            <ac:spMk id="3" creationId="{EB9CE05F-4CA9-4FE4-ACE5-9AEA5F682C26}"/>
          </ac:spMkLst>
        </pc:spChg>
      </pc:sldChg>
      <pc:sldChg chg="del">
        <pc:chgData name="Wietse Fopma" userId="0a769943-bc47-4320-8416-2ae1a335b242" providerId="ADAL" clId="{BB8BFE33-41AE-4808-973A-595EF7D1C364}" dt="2021-05-21T11:11:51.405" v="779" actId="47"/>
        <pc:sldMkLst>
          <pc:docMk/>
          <pc:sldMk cId="3071836421" sldId="281"/>
        </pc:sldMkLst>
      </pc:sldChg>
      <pc:sldChg chg="del">
        <pc:chgData name="Wietse Fopma" userId="0a769943-bc47-4320-8416-2ae1a335b242" providerId="ADAL" clId="{BB8BFE33-41AE-4808-973A-595EF7D1C364}" dt="2021-05-21T11:11:53.781" v="780" actId="47"/>
        <pc:sldMkLst>
          <pc:docMk/>
          <pc:sldMk cId="3052399474" sldId="282"/>
        </pc:sldMkLst>
      </pc:sldChg>
      <pc:sldChg chg="del">
        <pc:chgData name="Wietse Fopma" userId="0a769943-bc47-4320-8416-2ae1a335b242" providerId="ADAL" clId="{BB8BFE33-41AE-4808-973A-595EF7D1C364}" dt="2021-05-21T11:11:49.120" v="778" actId="47"/>
        <pc:sldMkLst>
          <pc:docMk/>
          <pc:sldMk cId="2710502462" sldId="283"/>
        </pc:sldMkLst>
      </pc:sldChg>
      <pc:sldChg chg="del">
        <pc:chgData name="Wietse Fopma" userId="0a769943-bc47-4320-8416-2ae1a335b242" providerId="ADAL" clId="{BB8BFE33-41AE-4808-973A-595EF7D1C364}" dt="2021-05-21T11:11:39.974" v="776" actId="47"/>
        <pc:sldMkLst>
          <pc:docMk/>
          <pc:sldMk cId="1836738979" sldId="284"/>
        </pc:sldMkLst>
      </pc:sldChg>
      <pc:sldChg chg="del">
        <pc:chgData name="Wietse Fopma" userId="0a769943-bc47-4320-8416-2ae1a335b242" providerId="ADAL" clId="{BB8BFE33-41AE-4808-973A-595EF7D1C364}" dt="2021-05-21T11:12:04.733" v="783" actId="47"/>
        <pc:sldMkLst>
          <pc:docMk/>
          <pc:sldMk cId="2280269028" sldId="285"/>
        </pc:sldMkLst>
      </pc:sldChg>
      <pc:sldChg chg="del">
        <pc:chgData name="Wietse Fopma" userId="0a769943-bc47-4320-8416-2ae1a335b242" providerId="ADAL" clId="{BB8BFE33-41AE-4808-973A-595EF7D1C364}" dt="2021-05-21T11:11:56.378" v="781" actId="47"/>
        <pc:sldMkLst>
          <pc:docMk/>
          <pc:sldMk cId="3521037134" sldId="286"/>
        </pc:sldMkLst>
      </pc:sldChg>
      <pc:sldChg chg="del">
        <pc:chgData name="Wietse Fopma" userId="0a769943-bc47-4320-8416-2ae1a335b242" providerId="ADAL" clId="{BB8BFE33-41AE-4808-973A-595EF7D1C364}" dt="2021-05-21T11:11:59.147" v="782" actId="47"/>
        <pc:sldMkLst>
          <pc:docMk/>
          <pc:sldMk cId="466286787" sldId="287"/>
        </pc:sldMkLst>
      </pc:sldChg>
      <pc:sldChg chg="modSp new mod">
        <pc:chgData name="Wietse Fopma" userId="0a769943-bc47-4320-8416-2ae1a335b242" providerId="ADAL" clId="{BB8BFE33-41AE-4808-973A-595EF7D1C364}" dt="2021-05-21T10:56:27.800" v="527" actId="20577"/>
        <pc:sldMkLst>
          <pc:docMk/>
          <pc:sldMk cId="3715811806" sldId="288"/>
        </pc:sldMkLst>
        <pc:spChg chg="mod">
          <ac:chgData name="Wietse Fopma" userId="0a769943-bc47-4320-8416-2ae1a335b242" providerId="ADAL" clId="{BB8BFE33-41AE-4808-973A-595EF7D1C364}" dt="2021-05-21T10:51:47.170" v="142" actId="20577"/>
          <ac:spMkLst>
            <pc:docMk/>
            <pc:sldMk cId="3715811806" sldId="288"/>
            <ac:spMk id="2" creationId="{BE004705-D3C2-4484-ADB4-A9AC4FB4CAEC}"/>
          </ac:spMkLst>
        </pc:spChg>
        <pc:spChg chg="mod">
          <ac:chgData name="Wietse Fopma" userId="0a769943-bc47-4320-8416-2ae1a335b242" providerId="ADAL" clId="{BB8BFE33-41AE-4808-973A-595EF7D1C364}" dt="2021-05-21T10:56:27.800" v="527" actId="20577"/>
          <ac:spMkLst>
            <pc:docMk/>
            <pc:sldMk cId="3715811806" sldId="288"/>
            <ac:spMk id="3" creationId="{1ABD7869-580D-4C87-96CA-FECA6413E629}"/>
          </ac:spMkLst>
        </pc:spChg>
      </pc:sldChg>
      <pc:sldChg chg="modSp new mod modNotesTx">
        <pc:chgData name="Wietse Fopma" userId="0a769943-bc47-4320-8416-2ae1a335b242" providerId="ADAL" clId="{BB8BFE33-41AE-4808-973A-595EF7D1C364}" dt="2021-05-21T10:55:28.501" v="478" actId="20577"/>
        <pc:sldMkLst>
          <pc:docMk/>
          <pc:sldMk cId="1521698848" sldId="289"/>
        </pc:sldMkLst>
        <pc:spChg chg="mod">
          <ac:chgData name="Wietse Fopma" userId="0a769943-bc47-4320-8416-2ae1a335b242" providerId="ADAL" clId="{BB8BFE33-41AE-4808-973A-595EF7D1C364}" dt="2021-05-21T10:53:03.710" v="177" actId="20577"/>
          <ac:spMkLst>
            <pc:docMk/>
            <pc:sldMk cId="1521698848" sldId="289"/>
            <ac:spMk id="2" creationId="{3C6E2639-62D4-4DD7-9E6F-CEE36771F924}"/>
          </ac:spMkLst>
        </pc:spChg>
        <pc:spChg chg="mod">
          <ac:chgData name="Wietse Fopma" userId="0a769943-bc47-4320-8416-2ae1a335b242" providerId="ADAL" clId="{BB8BFE33-41AE-4808-973A-595EF7D1C364}" dt="2021-05-21T10:54:01.620" v="216" actId="20577"/>
          <ac:spMkLst>
            <pc:docMk/>
            <pc:sldMk cId="1521698848" sldId="289"/>
            <ac:spMk id="3" creationId="{485EC0A5-DA68-45CA-9BBC-E48CFA65076E}"/>
          </ac:spMkLst>
        </pc:spChg>
      </pc:sldChg>
      <pc:sldChg chg="new del">
        <pc:chgData name="Wietse Fopma" userId="0a769943-bc47-4320-8416-2ae1a335b242" providerId="ADAL" clId="{BB8BFE33-41AE-4808-973A-595EF7D1C364}" dt="2021-05-21T11:18:06.819" v="785" actId="47"/>
        <pc:sldMkLst>
          <pc:docMk/>
          <pc:sldMk cId="3000552684" sldId="290"/>
        </pc:sldMkLst>
      </pc:sldChg>
      <pc:sldChg chg="modSp new mod">
        <pc:chgData name="Wietse Fopma" userId="0a769943-bc47-4320-8416-2ae1a335b242" providerId="ADAL" clId="{BB8BFE33-41AE-4808-973A-595EF7D1C364}" dt="2021-05-21T12:04:17.934" v="1584" actId="20577"/>
        <pc:sldMkLst>
          <pc:docMk/>
          <pc:sldMk cId="3167167338" sldId="290"/>
        </pc:sldMkLst>
        <pc:spChg chg="mod">
          <ac:chgData name="Wietse Fopma" userId="0a769943-bc47-4320-8416-2ae1a335b242" providerId="ADAL" clId="{BB8BFE33-41AE-4808-973A-595EF7D1C364}" dt="2021-05-21T11:41:44.571" v="830" actId="20577"/>
          <ac:spMkLst>
            <pc:docMk/>
            <pc:sldMk cId="3167167338" sldId="290"/>
            <ac:spMk id="2" creationId="{A17B90FE-2052-4DDD-8503-B6B70F78D636}"/>
          </ac:spMkLst>
        </pc:spChg>
        <pc:spChg chg="mod">
          <ac:chgData name="Wietse Fopma" userId="0a769943-bc47-4320-8416-2ae1a335b242" providerId="ADAL" clId="{BB8BFE33-41AE-4808-973A-595EF7D1C364}" dt="2021-05-21T12:04:17.934" v="1584" actId="20577"/>
          <ac:spMkLst>
            <pc:docMk/>
            <pc:sldMk cId="3167167338" sldId="290"/>
            <ac:spMk id="3" creationId="{FA57CAF7-08D3-411E-94A9-8222ACA3A740}"/>
          </ac:spMkLst>
        </pc:spChg>
      </pc:sldChg>
      <pc:sldChg chg="addSp modSp new mod ord setBg modNotesTx">
        <pc:chgData name="Wietse Fopma" userId="0a769943-bc47-4320-8416-2ae1a335b242" providerId="ADAL" clId="{BB8BFE33-41AE-4808-973A-595EF7D1C364}" dt="2021-05-21T11:57:35.383" v="1356" actId="20577"/>
        <pc:sldMkLst>
          <pc:docMk/>
          <pc:sldMk cId="747859342" sldId="291"/>
        </pc:sldMkLst>
        <pc:spChg chg="mod">
          <ac:chgData name="Wietse Fopma" userId="0a769943-bc47-4320-8416-2ae1a335b242" providerId="ADAL" clId="{BB8BFE33-41AE-4808-973A-595EF7D1C364}" dt="2021-05-21T11:50:43.770" v="1094" actId="26606"/>
          <ac:spMkLst>
            <pc:docMk/>
            <pc:sldMk cId="747859342" sldId="291"/>
            <ac:spMk id="2" creationId="{43009E52-24D9-4172-AF6E-BA4EEAB3656C}"/>
          </ac:spMkLst>
        </pc:spChg>
        <pc:spChg chg="mod">
          <ac:chgData name="Wietse Fopma" userId="0a769943-bc47-4320-8416-2ae1a335b242" providerId="ADAL" clId="{BB8BFE33-41AE-4808-973A-595EF7D1C364}" dt="2021-05-21T11:51:13.864" v="1156" actId="20577"/>
          <ac:spMkLst>
            <pc:docMk/>
            <pc:sldMk cId="747859342" sldId="291"/>
            <ac:spMk id="3" creationId="{06E784A6-EFD5-4B6C-803C-5AB5357D0782}"/>
          </ac:spMkLst>
        </pc:spChg>
        <pc:picChg chg="add mod">
          <ac:chgData name="Wietse Fopma" userId="0a769943-bc47-4320-8416-2ae1a335b242" providerId="ADAL" clId="{BB8BFE33-41AE-4808-973A-595EF7D1C364}" dt="2021-05-21T11:50:43.770" v="1094" actId="26606"/>
          <ac:picMkLst>
            <pc:docMk/>
            <pc:sldMk cId="747859342" sldId="291"/>
            <ac:picMk id="4" creationId="{44976169-EC08-4146-979B-1E38D01F1668}"/>
          </ac:picMkLst>
        </pc:picChg>
      </pc:sldChg>
      <pc:sldChg chg="addSp delSp modSp new mod setBg">
        <pc:chgData name="Wietse Fopma" userId="0a769943-bc47-4320-8416-2ae1a335b242" providerId="ADAL" clId="{BB8BFE33-41AE-4808-973A-595EF7D1C364}" dt="2021-05-21T12:00:57.973" v="1407" actId="26606"/>
        <pc:sldMkLst>
          <pc:docMk/>
          <pc:sldMk cId="1370225127" sldId="292"/>
        </pc:sldMkLst>
        <pc:spChg chg="mod">
          <ac:chgData name="Wietse Fopma" userId="0a769943-bc47-4320-8416-2ae1a335b242" providerId="ADAL" clId="{BB8BFE33-41AE-4808-973A-595EF7D1C364}" dt="2021-05-21T12:00:57.973" v="1407" actId="26606"/>
          <ac:spMkLst>
            <pc:docMk/>
            <pc:sldMk cId="1370225127" sldId="292"/>
            <ac:spMk id="2" creationId="{C60BEA32-AD4A-475C-9E9F-0D3634409DAD}"/>
          </ac:spMkLst>
        </pc:spChg>
        <pc:spChg chg="del mod">
          <ac:chgData name="Wietse Fopma" userId="0a769943-bc47-4320-8416-2ae1a335b242" providerId="ADAL" clId="{BB8BFE33-41AE-4808-973A-595EF7D1C364}" dt="2021-05-21T12:00:30.796" v="1403" actId="478"/>
          <ac:spMkLst>
            <pc:docMk/>
            <pc:sldMk cId="1370225127" sldId="292"/>
            <ac:spMk id="3" creationId="{7148AED2-D362-43AE-B013-834CB5844DDF}"/>
          </ac:spMkLst>
        </pc:spChg>
        <pc:spChg chg="add del">
          <ac:chgData name="Wietse Fopma" userId="0a769943-bc47-4320-8416-2ae1a335b242" providerId="ADAL" clId="{BB8BFE33-41AE-4808-973A-595EF7D1C364}" dt="2021-05-21T12:00:57.960" v="1406" actId="26606"/>
          <ac:spMkLst>
            <pc:docMk/>
            <pc:sldMk cId="1370225127" sldId="292"/>
            <ac:spMk id="9" creationId="{17115F77-2FAE-4CA7-9A7F-10D5F2C8F831}"/>
          </ac:spMkLst>
        </pc:spChg>
        <pc:spChg chg="add del">
          <ac:chgData name="Wietse Fopma" userId="0a769943-bc47-4320-8416-2ae1a335b242" providerId="ADAL" clId="{BB8BFE33-41AE-4808-973A-595EF7D1C364}" dt="2021-05-21T12:00:57.960" v="1406" actId="26606"/>
          <ac:spMkLst>
            <pc:docMk/>
            <pc:sldMk cId="1370225127" sldId="292"/>
            <ac:spMk id="11" creationId="{5CD4C046-A04C-46CC-AFA3-6B0621F628C8}"/>
          </ac:spMkLst>
        </pc:spChg>
        <pc:spChg chg="add del">
          <ac:chgData name="Wietse Fopma" userId="0a769943-bc47-4320-8416-2ae1a335b242" providerId="ADAL" clId="{BB8BFE33-41AE-4808-973A-595EF7D1C364}" dt="2021-05-21T12:00:57.960" v="1406" actId="26606"/>
          <ac:spMkLst>
            <pc:docMk/>
            <pc:sldMk cId="1370225127" sldId="292"/>
            <ac:spMk id="13" creationId="{EB8AA617-0537-4ED7-91B6-66511A647507}"/>
          </ac:spMkLst>
        </pc:spChg>
        <pc:spChg chg="add del">
          <ac:chgData name="Wietse Fopma" userId="0a769943-bc47-4320-8416-2ae1a335b242" providerId="ADAL" clId="{BB8BFE33-41AE-4808-973A-595EF7D1C364}" dt="2021-05-21T12:00:57.960" v="1406" actId="26606"/>
          <ac:spMkLst>
            <pc:docMk/>
            <pc:sldMk cId="1370225127" sldId="292"/>
            <ac:spMk id="15" creationId="{C2E8BF1F-CE61-45C5-92AC-552D23176C03}"/>
          </ac:spMkLst>
        </pc:spChg>
        <pc:spChg chg="add">
          <ac:chgData name="Wietse Fopma" userId="0a769943-bc47-4320-8416-2ae1a335b242" providerId="ADAL" clId="{BB8BFE33-41AE-4808-973A-595EF7D1C364}" dt="2021-05-21T12:00:57.973" v="1407" actId="26606"/>
          <ac:spMkLst>
            <pc:docMk/>
            <pc:sldMk cId="1370225127" sldId="292"/>
            <ac:spMk id="17" creationId="{4E34A3B6-BAD2-4156-BDC6-4736248BFDE0}"/>
          </ac:spMkLst>
        </pc:spChg>
        <pc:spChg chg="add">
          <ac:chgData name="Wietse Fopma" userId="0a769943-bc47-4320-8416-2ae1a335b242" providerId="ADAL" clId="{BB8BFE33-41AE-4808-973A-595EF7D1C364}" dt="2021-05-21T12:00:57.973" v="1407" actId="26606"/>
          <ac:spMkLst>
            <pc:docMk/>
            <pc:sldMk cId="1370225127" sldId="292"/>
            <ac:spMk id="18" creationId="{DB8424AB-D56B-4256-866A-5B54DE93C20F}"/>
          </ac:spMkLst>
        </pc:spChg>
        <pc:spChg chg="add">
          <ac:chgData name="Wietse Fopma" userId="0a769943-bc47-4320-8416-2ae1a335b242" providerId="ADAL" clId="{BB8BFE33-41AE-4808-973A-595EF7D1C364}" dt="2021-05-21T12:00:57.973" v="1407" actId="26606"/>
          <ac:spMkLst>
            <pc:docMk/>
            <pc:sldMk cId="1370225127" sldId="292"/>
            <ac:spMk id="19" creationId="{FC999C28-AD33-4EB7-A5F1-C06D10A5FDF7}"/>
          </ac:spMkLst>
        </pc:spChg>
        <pc:spChg chg="add">
          <ac:chgData name="Wietse Fopma" userId="0a769943-bc47-4320-8416-2ae1a335b242" providerId="ADAL" clId="{BB8BFE33-41AE-4808-973A-595EF7D1C364}" dt="2021-05-21T12:00:57.973" v="1407" actId="26606"/>
          <ac:spMkLst>
            <pc:docMk/>
            <pc:sldMk cId="1370225127" sldId="292"/>
            <ac:spMk id="20" creationId="{0864E5C9-52C9-4572-AC75-548B9B9C2648}"/>
          </ac:spMkLst>
        </pc:spChg>
        <pc:spChg chg="add">
          <ac:chgData name="Wietse Fopma" userId="0a769943-bc47-4320-8416-2ae1a335b242" providerId="ADAL" clId="{BB8BFE33-41AE-4808-973A-595EF7D1C364}" dt="2021-05-21T12:00:57.973" v="1407" actId="26606"/>
          <ac:spMkLst>
            <pc:docMk/>
            <pc:sldMk cId="1370225127" sldId="292"/>
            <ac:spMk id="21" creationId="{45CC6500-4DBD-4C34-BC14-2387FB483BEB}"/>
          </ac:spMkLst>
        </pc:spChg>
        <pc:picChg chg="add mod">
          <ac:chgData name="Wietse Fopma" userId="0a769943-bc47-4320-8416-2ae1a335b242" providerId="ADAL" clId="{BB8BFE33-41AE-4808-973A-595EF7D1C364}" dt="2021-05-21T12:00:57.973" v="1407" actId="26606"/>
          <ac:picMkLst>
            <pc:docMk/>
            <pc:sldMk cId="1370225127" sldId="292"/>
            <ac:picMk id="4" creationId="{7BEBD98F-667B-4A97-9306-29E927088FCE}"/>
          </ac:picMkLst>
        </pc:picChg>
      </pc:sldChg>
      <pc:sldChg chg="addSp delSp modSp new mod ord setBg modAnim modNotesTx">
        <pc:chgData name="Wietse Fopma" userId="0a769943-bc47-4320-8416-2ae1a335b242" providerId="ADAL" clId="{BB8BFE33-41AE-4808-973A-595EF7D1C364}" dt="2021-06-04T13:23:08.604" v="1926" actId="26606"/>
        <pc:sldMkLst>
          <pc:docMk/>
          <pc:sldMk cId="3673159038" sldId="293"/>
        </pc:sldMkLst>
        <pc:spChg chg="del">
          <ac:chgData name="Wietse Fopma" userId="0a769943-bc47-4320-8416-2ae1a335b242" providerId="ADAL" clId="{BB8BFE33-41AE-4808-973A-595EF7D1C364}" dt="2021-06-04T13:23:08.604" v="1926" actId="26606"/>
          <ac:spMkLst>
            <pc:docMk/>
            <pc:sldMk cId="3673159038" sldId="293"/>
            <ac:spMk id="2" creationId="{27458DDB-53D0-4ACB-8FD3-B37867FAF31E}"/>
          </ac:spMkLst>
        </pc:spChg>
        <pc:spChg chg="del mod">
          <ac:chgData name="Wietse Fopma" userId="0a769943-bc47-4320-8416-2ae1a335b242" providerId="ADAL" clId="{BB8BFE33-41AE-4808-973A-595EF7D1C364}" dt="2021-06-04T13:22:25.890" v="1923"/>
          <ac:spMkLst>
            <pc:docMk/>
            <pc:sldMk cId="3673159038" sldId="293"/>
            <ac:spMk id="3" creationId="{576C9621-859F-4DA8-BF88-FD69F17BB3DC}"/>
          </ac:spMkLst>
        </pc:spChg>
        <pc:spChg chg="add">
          <ac:chgData name="Wietse Fopma" userId="0a769943-bc47-4320-8416-2ae1a335b242" providerId="ADAL" clId="{BB8BFE33-41AE-4808-973A-595EF7D1C364}" dt="2021-06-04T13:23:08.604" v="1926" actId="26606"/>
          <ac:spMkLst>
            <pc:docMk/>
            <pc:sldMk cId="3673159038" sldId="293"/>
            <ac:spMk id="9" creationId="{2ABBB681-F4D2-40F2-ACC3-DE0B4B4880EF}"/>
          </ac:spMkLst>
        </pc:spChg>
        <pc:spChg chg="add">
          <ac:chgData name="Wietse Fopma" userId="0a769943-bc47-4320-8416-2ae1a335b242" providerId="ADAL" clId="{BB8BFE33-41AE-4808-973A-595EF7D1C364}" dt="2021-06-04T13:23:08.604" v="1926" actId="26606"/>
          <ac:spMkLst>
            <pc:docMk/>
            <pc:sldMk cId="3673159038" sldId="293"/>
            <ac:spMk id="11" creationId="{09388ED0-1FEF-4E11-B488-BD661D1AC1A6}"/>
          </ac:spMkLst>
        </pc:spChg>
        <pc:picChg chg="add mod">
          <ac:chgData name="Wietse Fopma" userId="0a769943-bc47-4320-8416-2ae1a335b242" providerId="ADAL" clId="{BB8BFE33-41AE-4808-973A-595EF7D1C364}" dt="2021-06-04T13:23:08.604" v="1926" actId="26606"/>
          <ac:picMkLst>
            <pc:docMk/>
            <pc:sldMk cId="3673159038" sldId="293"/>
            <ac:picMk id="4" creationId="{9C0B87B0-B339-4DE4-AFC9-D4A0CF5293CF}"/>
          </ac:picMkLst>
        </pc:picChg>
      </pc:sldChg>
    </pc:docChg>
  </pc:docChgLst>
  <pc:docChgLst>
    <pc:chgData name="Wietse Fopma" userId="0a769943-bc47-4320-8416-2ae1a335b242" providerId="ADAL" clId="{AEE165B5-A5AA-4D2E-9730-22EF5B0CEB08}"/>
    <pc:docChg chg="undo custSel modSld">
      <pc:chgData name="Wietse Fopma" userId="0a769943-bc47-4320-8416-2ae1a335b242" providerId="ADAL" clId="{AEE165B5-A5AA-4D2E-9730-22EF5B0CEB08}" dt="2022-05-17T10:53:01.782" v="1516"/>
      <pc:docMkLst>
        <pc:docMk/>
      </pc:docMkLst>
      <pc:sldChg chg="addSp delSp modSp mod delAnim modNotesTx">
        <pc:chgData name="Wietse Fopma" userId="0a769943-bc47-4320-8416-2ae1a335b242" providerId="ADAL" clId="{AEE165B5-A5AA-4D2E-9730-22EF5B0CEB08}" dt="2022-05-17T10:44:01.365" v="1318"/>
        <pc:sldMkLst>
          <pc:docMk/>
          <pc:sldMk cId="768158816" sldId="290"/>
        </pc:sldMkLst>
        <pc:spChg chg="mod">
          <ac:chgData name="Wietse Fopma" userId="0a769943-bc47-4320-8416-2ae1a335b242" providerId="ADAL" clId="{AEE165B5-A5AA-4D2E-9730-22EF5B0CEB08}" dt="2022-05-17T10:42:44.631" v="1244" actId="27636"/>
          <ac:spMkLst>
            <pc:docMk/>
            <pc:sldMk cId="768158816" sldId="290"/>
            <ac:spMk id="3" creationId="{D81896E3-6C12-4236-AC3C-FAC4459A3EF7}"/>
          </ac:spMkLst>
        </pc:spChg>
        <pc:spChg chg="add mod">
          <ac:chgData name="Wietse Fopma" userId="0a769943-bc47-4320-8416-2ae1a335b242" providerId="ADAL" clId="{AEE165B5-A5AA-4D2E-9730-22EF5B0CEB08}" dt="2022-05-17T10:43:36.318" v="1317" actId="114"/>
          <ac:spMkLst>
            <pc:docMk/>
            <pc:sldMk cId="768158816" sldId="290"/>
            <ac:spMk id="7" creationId="{66B1B785-BF3A-47B1-90DE-4A371E2F780B}"/>
          </ac:spMkLst>
        </pc:spChg>
        <pc:picChg chg="del">
          <ac:chgData name="Wietse Fopma" userId="0a769943-bc47-4320-8416-2ae1a335b242" providerId="ADAL" clId="{AEE165B5-A5AA-4D2E-9730-22EF5B0CEB08}" dt="2022-05-10T12:06:08.300" v="308" actId="478"/>
          <ac:picMkLst>
            <pc:docMk/>
            <pc:sldMk cId="768158816" sldId="290"/>
            <ac:picMk id="6" creationId="{2668B880-2CAF-42F7-B136-7F078990D36A}"/>
          </ac:picMkLst>
        </pc:picChg>
        <pc:picChg chg="add mod">
          <ac:chgData name="Wietse Fopma" userId="0a769943-bc47-4320-8416-2ae1a335b242" providerId="ADAL" clId="{AEE165B5-A5AA-4D2E-9730-22EF5B0CEB08}" dt="2022-05-17T10:44:01.365" v="1318"/>
          <ac:picMkLst>
            <pc:docMk/>
            <pc:sldMk cId="768158816" sldId="290"/>
            <ac:picMk id="6" creationId="{6DC66C6A-AED7-4E49-8292-9910D109D24D}"/>
          </ac:picMkLst>
        </pc:picChg>
      </pc:sldChg>
      <pc:sldChg chg="addSp delSp modSp mod delAnim modNotesTx">
        <pc:chgData name="Wietse Fopma" userId="0a769943-bc47-4320-8416-2ae1a335b242" providerId="ADAL" clId="{AEE165B5-A5AA-4D2E-9730-22EF5B0CEB08}" dt="2022-05-17T10:51:35.701" v="1467" actId="1076"/>
        <pc:sldMkLst>
          <pc:docMk/>
          <pc:sldMk cId="3053826260" sldId="297"/>
        </pc:sldMkLst>
        <pc:spChg chg="add mod">
          <ac:chgData name="Wietse Fopma" userId="0a769943-bc47-4320-8416-2ae1a335b242" providerId="ADAL" clId="{AEE165B5-A5AA-4D2E-9730-22EF5B0CEB08}" dt="2022-05-17T10:50:56.713" v="1462" actId="1076"/>
          <ac:spMkLst>
            <pc:docMk/>
            <pc:sldMk cId="3053826260" sldId="297"/>
            <ac:spMk id="4" creationId="{6ABC29A2-BE6C-4D54-8A1D-3168F4ECA189}"/>
          </ac:spMkLst>
        </pc:spChg>
        <pc:spChg chg="add mod">
          <ac:chgData name="Wietse Fopma" userId="0a769943-bc47-4320-8416-2ae1a335b242" providerId="ADAL" clId="{AEE165B5-A5AA-4D2E-9730-22EF5B0CEB08}" dt="2022-05-17T10:51:35.701" v="1467" actId="1076"/>
          <ac:spMkLst>
            <pc:docMk/>
            <pc:sldMk cId="3053826260" sldId="297"/>
            <ac:spMk id="5" creationId="{E99C795D-E9D7-421C-AC7A-CBF818273629}"/>
          </ac:spMkLst>
        </pc:spChg>
        <pc:picChg chg="add mod">
          <ac:chgData name="Wietse Fopma" userId="0a769943-bc47-4320-8416-2ae1a335b242" providerId="ADAL" clId="{AEE165B5-A5AA-4D2E-9730-22EF5B0CEB08}" dt="2022-05-17T10:51:30.047" v="1466" actId="1076"/>
          <ac:picMkLst>
            <pc:docMk/>
            <pc:sldMk cId="3053826260" sldId="297"/>
            <ac:picMk id="3" creationId="{712DCB22-AE70-4A79-92F4-C3E22CD69128}"/>
          </ac:picMkLst>
        </pc:picChg>
        <pc:picChg chg="del">
          <ac:chgData name="Wietse Fopma" userId="0a769943-bc47-4320-8416-2ae1a335b242" providerId="ADAL" clId="{AEE165B5-A5AA-4D2E-9730-22EF5B0CEB08}" dt="2022-05-10T12:24:42.793" v="861" actId="478"/>
          <ac:picMkLst>
            <pc:docMk/>
            <pc:sldMk cId="3053826260" sldId="297"/>
            <ac:picMk id="5" creationId="{5692DF11-CC6F-48ED-A5FC-AD0B566620D0}"/>
          </ac:picMkLst>
        </pc:picChg>
      </pc:sldChg>
      <pc:sldChg chg="addSp delSp modSp mod setBg delAnim addCm modNotesTx">
        <pc:chgData name="Wietse Fopma" userId="0a769943-bc47-4320-8416-2ae1a335b242" providerId="ADAL" clId="{AEE165B5-A5AA-4D2E-9730-22EF5B0CEB08}" dt="2022-05-17T10:53:01.782" v="1516"/>
        <pc:sldMkLst>
          <pc:docMk/>
          <pc:sldMk cId="1865952275" sldId="300"/>
        </pc:sldMkLst>
        <pc:spChg chg="mod">
          <ac:chgData name="Wietse Fopma" userId="0a769943-bc47-4320-8416-2ae1a335b242" providerId="ADAL" clId="{AEE165B5-A5AA-4D2E-9730-22EF5B0CEB08}" dt="2022-05-10T12:48:52.493" v="1220" actId="26606"/>
          <ac:spMkLst>
            <pc:docMk/>
            <pc:sldMk cId="1865952275" sldId="300"/>
            <ac:spMk id="2" creationId="{5F5284FD-9EE4-433A-B477-1E3EE7518354}"/>
          </ac:spMkLst>
        </pc:spChg>
        <pc:spChg chg="add mod">
          <ac:chgData name="Wietse Fopma" userId="0a769943-bc47-4320-8416-2ae1a335b242" providerId="ADAL" clId="{AEE165B5-A5AA-4D2E-9730-22EF5B0CEB08}" dt="2022-05-17T10:52:45.700" v="1515" actId="114"/>
          <ac:spMkLst>
            <pc:docMk/>
            <pc:sldMk cId="1865952275" sldId="300"/>
            <ac:spMk id="3" creationId="{1F345045-5EF0-4520-AE55-9DF2942890BA}"/>
          </ac:spMkLst>
        </pc:spChg>
        <pc:spChg chg="add mod">
          <ac:chgData name="Wietse Fopma" userId="0a769943-bc47-4320-8416-2ae1a335b242" providerId="ADAL" clId="{AEE165B5-A5AA-4D2E-9730-22EF5B0CEB08}" dt="2022-05-17T10:52:17.917" v="1469" actId="5793"/>
          <ac:spMkLst>
            <pc:docMk/>
            <pc:sldMk cId="1865952275" sldId="300"/>
            <ac:spMk id="7" creationId="{5C744F75-1859-4A37-A013-EE559CCF3EC7}"/>
          </ac:spMkLst>
        </pc:spChg>
        <pc:picChg chg="del">
          <ac:chgData name="Wietse Fopma" userId="0a769943-bc47-4320-8416-2ae1a335b242" providerId="ADAL" clId="{AEE165B5-A5AA-4D2E-9730-22EF5B0CEB08}" dt="2022-05-10T12:44:53.744" v="1065" actId="478"/>
          <ac:picMkLst>
            <pc:docMk/>
            <pc:sldMk cId="1865952275" sldId="300"/>
            <ac:picMk id="4" creationId="{FBBA7689-1024-4616-96F6-96961D8A3605}"/>
          </ac:picMkLst>
        </pc:picChg>
        <pc:picChg chg="ord">
          <ac:chgData name="Wietse Fopma" userId="0a769943-bc47-4320-8416-2ae1a335b242" providerId="ADAL" clId="{AEE165B5-A5AA-4D2E-9730-22EF5B0CEB08}" dt="2022-05-10T12:48:52.493" v="1220" actId="26606"/>
          <ac:picMkLst>
            <pc:docMk/>
            <pc:sldMk cId="1865952275" sldId="300"/>
            <ac:picMk id="5" creationId="{0C3EC109-F93E-4E3B-8858-B93A51F7E1F2}"/>
          </ac:picMkLst>
        </pc:picChg>
        <pc:picChg chg="ord">
          <ac:chgData name="Wietse Fopma" userId="0a769943-bc47-4320-8416-2ae1a335b242" providerId="ADAL" clId="{AEE165B5-A5AA-4D2E-9730-22EF5B0CEB08}" dt="2022-05-10T12:48:52.493" v="1220" actId="26606"/>
          <ac:picMkLst>
            <pc:docMk/>
            <pc:sldMk cId="1865952275" sldId="300"/>
            <ac:picMk id="6" creationId="{34CA4FB3-B755-4B6B-9CF7-8D5DCC13BA32}"/>
          </ac:picMkLst>
        </pc:picChg>
        <pc:picChg chg="add mod">
          <ac:chgData name="Wietse Fopma" userId="0a769943-bc47-4320-8416-2ae1a335b242" providerId="ADAL" clId="{AEE165B5-A5AA-4D2E-9730-22EF5B0CEB08}" dt="2022-05-17T10:53:01.782" v="1516"/>
          <ac:picMkLst>
            <pc:docMk/>
            <pc:sldMk cId="1865952275" sldId="300"/>
            <ac:picMk id="8" creationId="{54C6AE5F-2B39-4B86-8B2B-DD9311234670}"/>
          </ac:picMkLst>
        </pc:picChg>
      </pc:sldChg>
      <pc:sldChg chg="addSp delSp modSp mod delAnim modNotesTx">
        <pc:chgData name="Wietse Fopma" userId="0a769943-bc47-4320-8416-2ae1a335b242" providerId="ADAL" clId="{AEE165B5-A5AA-4D2E-9730-22EF5B0CEB08}" dt="2022-05-17T10:48:32.520" v="1411" actId="20577"/>
        <pc:sldMkLst>
          <pc:docMk/>
          <pc:sldMk cId="3332680591" sldId="304"/>
        </pc:sldMkLst>
        <pc:spChg chg="add mod">
          <ac:chgData name="Wietse Fopma" userId="0a769943-bc47-4320-8416-2ae1a335b242" providerId="ADAL" clId="{AEE165B5-A5AA-4D2E-9730-22EF5B0CEB08}" dt="2022-05-17T10:48:07.420" v="1398" actId="1076"/>
          <ac:spMkLst>
            <pc:docMk/>
            <pc:sldMk cId="3332680591" sldId="304"/>
            <ac:spMk id="5" creationId="{B1FE102B-2E2A-4A49-8ECB-1C6463E067D9}"/>
          </ac:spMkLst>
        </pc:spChg>
        <pc:spChg chg="add mod">
          <ac:chgData name="Wietse Fopma" userId="0a769943-bc47-4320-8416-2ae1a335b242" providerId="ADAL" clId="{AEE165B5-A5AA-4D2E-9730-22EF5B0CEB08}" dt="2022-05-17T10:48:12.388" v="1400" actId="20577"/>
          <ac:spMkLst>
            <pc:docMk/>
            <pc:sldMk cId="3332680591" sldId="304"/>
            <ac:spMk id="6" creationId="{9A4923A9-D717-4CDD-9217-6FEB76BB86CF}"/>
          </ac:spMkLst>
        </pc:spChg>
        <pc:picChg chg="add mod">
          <ac:chgData name="Wietse Fopma" userId="0a769943-bc47-4320-8416-2ae1a335b242" providerId="ADAL" clId="{AEE165B5-A5AA-4D2E-9730-22EF5B0CEB08}" dt="2022-05-17T10:48:10.242" v="1399" actId="1076"/>
          <ac:picMkLst>
            <pc:docMk/>
            <pc:sldMk cId="3332680591" sldId="304"/>
            <ac:picMk id="4" creationId="{D08B4874-0CA7-4BBE-8439-B92C5EA3DDD8}"/>
          </ac:picMkLst>
        </pc:picChg>
        <pc:picChg chg="del">
          <ac:chgData name="Wietse Fopma" userId="0a769943-bc47-4320-8416-2ae1a335b242" providerId="ADAL" clId="{AEE165B5-A5AA-4D2E-9730-22EF5B0CEB08}" dt="2022-05-10T12:16:26.212" v="621" actId="478"/>
          <ac:picMkLst>
            <pc:docMk/>
            <pc:sldMk cId="3332680591" sldId="304"/>
            <ac:picMk id="4" creationId="{EB3D96FE-ED42-421F-9E56-B00481A231FB}"/>
          </ac:picMkLst>
        </pc:picChg>
      </pc:sldChg>
    </pc:docChg>
  </pc:docChgLst>
  <pc:docChgLst>
    <pc:chgData name="Marlies Blaauw" userId="c9c2ae09-2ada-43d1-bdd9-bbf7d3f2e3b9" providerId="ADAL" clId="{5E9E839C-E69C-4D45-86D8-1C779ED84C11}"/>
    <pc:docChg chg="undo redo custSel addSld delSld modSld sldOrd">
      <pc:chgData name="Marlies Blaauw" userId="c9c2ae09-2ada-43d1-bdd9-bbf7d3f2e3b9" providerId="ADAL" clId="{5E9E839C-E69C-4D45-86D8-1C779ED84C11}" dt="2020-06-22T11:04:18.842" v="3310" actId="2696"/>
      <pc:docMkLst>
        <pc:docMk/>
      </pc:docMkLst>
      <pc:sldChg chg="delSp modSp">
        <pc:chgData name="Marlies Blaauw" userId="c9c2ae09-2ada-43d1-bdd9-bbf7d3f2e3b9" providerId="ADAL" clId="{5E9E839C-E69C-4D45-86D8-1C779ED84C11}" dt="2020-06-22T11:01:29.962" v="3308"/>
        <pc:sldMkLst>
          <pc:docMk/>
          <pc:sldMk cId="3753198601" sldId="256"/>
        </pc:sldMkLst>
        <pc:spChg chg="del mod">
          <ac:chgData name="Marlies Blaauw" userId="c9c2ae09-2ada-43d1-bdd9-bbf7d3f2e3b9" providerId="ADAL" clId="{5E9E839C-E69C-4D45-86D8-1C779ED84C11}" dt="2020-06-22T11:01:29.962" v="3308"/>
          <ac:spMkLst>
            <pc:docMk/>
            <pc:sldMk cId="3753198601" sldId="256"/>
            <ac:spMk id="4" creationId="{A0D122AE-88CE-42A9-89E9-5E8723486F62}"/>
          </ac:spMkLst>
        </pc:spChg>
      </pc:sldChg>
      <pc:sldChg chg="modSp">
        <pc:chgData name="Marlies Blaauw" userId="c9c2ae09-2ada-43d1-bdd9-bbf7d3f2e3b9" providerId="ADAL" clId="{5E9E839C-E69C-4D45-86D8-1C779ED84C11}" dt="2020-06-22T10:22:31.221" v="3304" actId="20577"/>
        <pc:sldMkLst>
          <pc:docMk/>
          <pc:sldMk cId="2931771959" sldId="257"/>
        </pc:sldMkLst>
        <pc:spChg chg="mod">
          <ac:chgData name="Marlies Blaauw" userId="c9c2ae09-2ada-43d1-bdd9-bbf7d3f2e3b9" providerId="ADAL" clId="{5E9E839C-E69C-4D45-86D8-1C779ED84C11}" dt="2020-06-22T10:22:31.221" v="3304" actId="20577"/>
          <ac:spMkLst>
            <pc:docMk/>
            <pc:sldMk cId="2931771959" sldId="257"/>
            <ac:spMk id="3" creationId="{488910FC-CB82-4AA7-B63F-F579CF3D49D6}"/>
          </ac:spMkLst>
        </pc:spChg>
      </pc:sldChg>
      <pc:sldChg chg="addSp delSp modSp ord">
        <pc:chgData name="Marlies Blaauw" userId="c9c2ae09-2ada-43d1-bdd9-bbf7d3f2e3b9" providerId="ADAL" clId="{5E9E839C-E69C-4D45-86D8-1C779ED84C11}" dt="2020-06-22T09:00:59.361" v="459"/>
        <pc:sldMkLst>
          <pc:docMk/>
          <pc:sldMk cId="1371197630" sldId="258"/>
        </pc:sldMkLst>
        <pc:spChg chg="mod">
          <ac:chgData name="Marlies Blaauw" userId="c9c2ae09-2ada-43d1-bdd9-bbf7d3f2e3b9" providerId="ADAL" clId="{5E9E839C-E69C-4D45-86D8-1C779ED84C11}" dt="2020-06-22T08:14:44.596" v="20" actId="20577"/>
          <ac:spMkLst>
            <pc:docMk/>
            <pc:sldMk cId="1371197630" sldId="258"/>
            <ac:spMk id="2" creationId="{6F735DF7-A4D3-4CD0-8DED-0565940AA952}"/>
          </ac:spMkLst>
        </pc:spChg>
        <pc:spChg chg="add mod">
          <ac:chgData name="Marlies Blaauw" userId="c9c2ae09-2ada-43d1-bdd9-bbf7d3f2e3b9" providerId="ADAL" clId="{5E9E839C-E69C-4D45-86D8-1C779ED84C11}" dt="2020-06-22T08:46:06.721" v="190" actId="20577"/>
          <ac:spMkLst>
            <pc:docMk/>
            <pc:sldMk cId="1371197630" sldId="258"/>
            <ac:spMk id="4" creationId="{4DAF6FAC-87C3-40D1-B38C-D32E75A84C6B}"/>
          </ac:spMkLst>
        </pc:spChg>
        <pc:picChg chg="del">
          <ac:chgData name="Marlies Blaauw" userId="c9c2ae09-2ada-43d1-bdd9-bbf7d3f2e3b9" providerId="ADAL" clId="{5E9E839C-E69C-4D45-86D8-1C779ED84C11}" dt="2020-06-22T08:12:41.281" v="2" actId="478"/>
          <ac:picMkLst>
            <pc:docMk/>
            <pc:sldMk cId="1371197630" sldId="258"/>
            <ac:picMk id="5" creationId="{465F6517-B505-45C4-9137-D9F381EBAE23}"/>
          </ac:picMkLst>
        </pc:picChg>
        <pc:picChg chg="del">
          <ac:chgData name="Marlies Blaauw" userId="c9c2ae09-2ada-43d1-bdd9-bbf7d3f2e3b9" providerId="ADAL" clId="{5E9E839C-E69C-4D45-86D8-1C779ED84C11}" dt="2020-06-22T08:12:40.738" v="1" actId="478"/>
          <ac:picMkLst>
            <pc:docMk/>
            <pc:sldMk cId="1371197630" sldId="258"/>
            <ac:picMk id="6" creationId="{98C588D6-0DE6-48E5-9782-9DC0813CC8D2}"/>
          </ac:picMkLst>
        </pc:picChg>
        <pc:picChg chg="del">
          <ac:chgData name="Marlies Blaauw" userId="c9c2ae09-2ada-43d1-bdd9-bbf7d3f2e3b9" providerId="ADAL" clId="{5E9E839C-E69C-4D45-86D8-1C779ED84C11}" dt="2020-06-22T08:12:40.049" v="0" actId="478"/>
          <ac:picMkLst>
            <pc:docMk/>
            <pc:sldMk cId="1371197630" sldId="258"/>
            <ac:picMk id="7" creationId="{EC45B6F7-52B1-4B0A-B644-63D394C4FFCD}"/>
          </ac:picMkLst>
        </pc:picChg>
      </pc:sldChg>
      <pc:sldChg chg="del">
        <pc:chgData name="Marlies Blaauw" userId="c9c2ae09-2ada-43d1-bdd9-bbf7d3f2e3b9" providerId="ADAL" clId="{5E9E839C-E69C-4D45-86D8-1C779ED84C11}" dt="2020-06-22T09:41:39.744" v="1007" actId="2696"/>
        <pc:sldMkLst>
          <pc:docMk/>
          <pc:sldMk cId="274887472" sldId="259"/>
        </pc:sldMkLst>
      </pc:sldChg>
      <pc:sldChg chg="addSp modSp">
        <pc:chgData name="Marlies Blaauw" userId="c9c2ae09-2ada-43d1-bdd9-bbf7d3f2e3b9" providerId="ADAL" clId="{5E9E839C-E69C-4D45-86D8-1C779ED84C11}" dt="2020-06-22T09:41:27.687" v="1004" actId="1076"/>
        <pc:sldMkLst>
          <pc:docMk/>
          <pc:sldMk cId="1426696370" sldId="261"/>
        </pc:sldMkLst>
        <pc:spChg chg="mod">
          <ac:chgData name="Marlies Blaauw" userId="c9c2ae09-2ada-43d1-bdd9-bbf7d3f2e3b9" providerId="ADAL" clId="{5E9E839C-E69C-4D45-86D8-1C779ED84C11}" dt="2020-06-22T09:41:06.088" v="998" actId="20577"/>
          <ac:spMkLst>
            <pc:docMk/>
            <pc:sldMk cId="1426696370" sldId="261"/>
            <ac:spMk id="2" creationId="{DF1C3082-35BB-4B4C-8D52-FECA4EDCDD06}"/>
          </ac:spMkLst>
        </pc:spChg>
        <pc:spChg chg="add mod">
          <ac:chgData name="Marlies Blaauw" userId="c9c2ae09-2ada-43d1-bdd9-bbf7d3f2e3b9" providerId="ADAL" clId="{5E9E839C-E69C-4D45-86D8-1C779ED84C11}" dt="2020-06-22T09:41:18.140" v="1002" actId="14100"/>
          <ac:spMkLst>
            <pc:docMk/>
            <pc:sldMk cId="1426696370" sldId="261"/>
            <ac:spMk id="14" creationId="{F6CC4EED-0A58-4D41-9DB8-56AC2D9D3F0D}"/>
          </ac:spMkLst>
        </pc:spChg>
        <pc:spChg chg="add mod">
          <ac:chgData name="Marlies Blaauw" userId="c9c2ae09-2ada-43d1-bdd9-bbf7d3f2e3b9" providerId="ADAL" clId="{5E9E839C-E69C-4D45-86D8-1C779ED84C11}" dt="2020-06-22T09:41:27.687" v="1004" actId="1076"/>
          <ac:spMkLst>
            <pc:docMk/>
            <pc:sldMk cId="1426696370" sldId="261"/>
            <ac:spMk id="17" creationId="{058195A0-671A-4EDE-99FD-76AFD179E54F}"/>
          </ac:spMkLst>
        </pc:spChg>
      </pc:sldChg>
      <pc:sldChg chg="del">
        <pc:chgData name="Marlies Blaauw" userId="c9c2ae09-2ada-43d1-bdd9-bbf7d3f2e3b9" providerId="ADAL" clId="{5E9E839C-E69C-4D45-86D8-1C779ED84C11}" dt="2020-06-22T09:41:38.500" v="1006" actId="2696"/>
        <pc:sldMkLst>
          <pc:docMk/>
          <pc:sldMk cId="4206055866" sldId="262"/>
        </pc:sldMkLst>
      </pc:sldChg>
      <pc:sldChg chg="del">
        <pc:chgData name="Marlies Blaauw" userId="c9c2ae09-2ada-43d1-bdd9-bbf7d3f2e3b9" providerId="ADAL" clId="{5E9E839C-E69C-4D45-86D8-1C779ED84C11}" dt="2020-06-22T09:41:44.351" v="1008" actId="2696"/>
        <pc:sldMkLst>
          <pc:docMk/>
          <pc:sldMk cId="324421444" sldId="263"/>
        </pc:sldMkLst>
      </pc:sldChg>
      <pc:sldChg chg="del">
        <pc:chgData name="Marlies Blaauw" userId="c9c2ae09-2ada-43d1-bdd9-bbf7d3f2e3b9" providerId="ADAL" clId="{5E9E839C-E69C-4D45-86D8-1C779ED84C11}" dt="2020-06-22T09:41:45.149" v="1009" actId="2696"/>
        <pc:sldMkLst>
          <pc:docMk/>
          <pc:sldMk cId="3095441997" sldId="264"/>
        </pc:sldMkLst>
      </pc:sldChg>
      <pc:sldChg chg="del">
        <pc:chgData name="Marlies Blaauw" userId="c9c2ae09-2ada-43d1-bdd9-bbf7d3f2e3b9" providerId="ADAL" clId="{5E9E839C-E69C-4D45-86D8-1C779ED84C11}" dt="2020-06-22T09:41:45.918" v="1010" actId="2696"/>
        <pc:sldMkLst>
          <pc:docMk/>
          <pc:sldMk cId="3602874635" sldId="265"/>
        </pc:sldMkLst>
      </pc:sldChg>
      <pc:sldChg chg="del">
        <pc:chgData name="Marlies Blaauw" userId="c9c2ae09-2ada-43d1-bdd9-bbf7d3f2e3b9" providerId="ADAL" clId="{5E9E839C-E69C-4D45-86D8-1C779ED84C11}" dt="2020-06-22T09:41:50.122" v="1011" actId="2696"/>
        <pc:sldMkLst>
          <pc:docMk/>
          <pc:sldMk cId="271915668" sldId="266"/>
        </pc:sldMkLst>
      </pc:sldChg>
      <pc:sldChg chg="modSp add modNotesTx">
        <pc:chgData name="Marlies Blaauw" userId="c9c2ae09-2ada-43d1-bdd9-bbf7d3f2e3b9" providerId="ADAL" clId="{5E9E839C-E69C-4D45-86D8-1C779ED84C11}" dt="2020-06-22T09:43:51.778" v="1133" actId="20577"/>
        <pc:sldMkLst>
          <pc:docMk/>
          <pc:sldMk cId="527941026" sldId="267"/>
        </pc:sldMkLst>
        <pc:spChg chg="mod">
          <ac:chgData name="Marlies Blaauw" userId="c9c2ae09-2ada-43d1-bdd9-bbf7d3f2e3b9" providerId="ADAL" clId="{5E9E839C-E69C-4D45-86D8-1C779ED84C11}" dt="2020-06-22T09:43:51.778" v="1133" actId="20577"/>
          <ac:spMkLst>
            <pc:docMk/>
            <pc:sldMk cId="527941026" sldId="267"/>
            <ac:spMk id="2" creationId="{CA92A6A0-8799-402F-ACCB-41CEB012C26C}"/>
          </ac:spMkLst>
        </pc:spChg>
        <pc:spChg chg="mod">
          <ac:chgData name="Marlies Blaauw" userId="c9c2ae09-2ada-43d1-bdd9-bbf7d3f2e3b9" providerId="ADAL" clId="{5E9E839C-E69C-4D45-86D8-1C779ED84C11}" dt="2020-06-22T09:34:21.084" v="848" actId="20577"/>
          <ac:spMkLst>
            <pc:docMk/>
            <pc:sldMk cId="527941026" sldId="267"/>
            <ac:spMk id="3" creationId="{4D7056EB-615F-476C-8987-FED4DCAE96C1}"/>
          </ac:spMkLst>
        </pc:spChg>
      </pc:sldChg>
      <pc:sldChg chg="addSp delSp modSp add">
        <pc:chgData name="Marlies Blaauw" userId="c9c2ae09-2ada-43d1-bdd9-bbf7d3f2e3b9" providerId="ADAL" clId="{5E9E839C-E69C-4D45-86D8-1C779ED84C11}" dt="2020-06-22T09:40:23.771" v="975" actId="20577"/>
        <pc:sldMkLst>
          <pc:docMk/>
          <pc:sldMk cId="528052629" sldId="268"/>
        </pc:sldMkLst>
        <pc:spChg chg="mod">
          <ac:chgData name="Marlies Blaauw" userId="c9c2ae09-2ada-43d1-bdd9-bbf7d3f2e3b9" providerId="ADAL" clId="{5E9E839C-E69C-4D45-86D8-1C779ED84C11}" dt="2020-06-22T09:40:23.771" v="975" actId="20577"/>
          <ac:spMkLst>
            <pc:docMk/>
            <pc:sldMk cId="528052629" sldId="268"/>
            <ac:spMk id="2" creationId="{D10155BF-0857-417C-AF1B-1634BDBDAECE}"/>
          </ac:spMkLst>
        </pc:spChg>
        <pc:spChg chg="add del">
          <ac:chgData name="Marlies Blaauw" userId="c9c2ae09-2ada-43d1-bdd9-bbf7d3f2e3b9" providerId="ADAL" clId="{5E9E839C-E69C-4D45-86D8-1C779ED84C11}" dt="2020-06-22T09:37:51.349" v="924"/>
          <ac:spMkLst>
            <pc:docMk/>
            <pc:sldMk cId="528052629" sldId="268"/>
            <ac:spMk id="3" creationId="{A26ECEF0-035C-4808-BEA0-03538B79DEFD}"/>
          </ac:spMkLst>
        </pc:spChg>
        <pc:picChg chg="add mod">
          <ac:chgData name="Marlies Blaauw" userId="c9c2ae09-2ada-43d1-bdd9-bbf7d3f2e3b9" providerId="ADAL" clId="{5E9E839C-E69C-4D45-86D8-1C779ED84C11}" dt="2020-06-22T09:37:37.583" v="923" actId="14100"/>
          <ac:picMkLst>
            <pc:docMk/>
            <pc:sldMk cId="528052629" sldId="268"/>
            <ac:picMk id="4" creationId="{AB3EF487-C999-48DD-A075-ECEE0B2E43E6}"/>
          </ac:picMkLst>
        </pc:picChg>
        <pc:picChg chg="add del mod">
          <ac:chgData name="Marlies Blaauw" userId="c9c2ae09-2ada-43d1-bdd9-bbf7d3f2e3b9" providerId="ADAL" clId="{5E9E839C-E69C-4D45-86D8-1C779ED84C11}" dt="2020-06-22T09:37:18.084" v="915"/>
          <ac:picMkLst>
            <pc:docMk/>
            <pc:sldMk cId="528052629" sldId="268"/>
            <ac:picMk id="5" creationId="{18A1BFE3-2F7F-499E-B56E-53AF655A611A}"/>
          </ac:picMkLst>
        </pc:picChg>
        <pc:picChg chg="add mod">
          <ac:chgData name="Marlies Blaauw" userId="c9c2ae09-2ada-43d1-bdd9-bbf7d3f2e3b9" providerId="ADAL" clId="{5E9E839C-E69C-4D45-86D8-1C779ED84C11}" dt="2020-06-22T09:38:37.777" v="938" actId="14100"/>
          <ac:picMkLst>
            <pc:docMk/>
            <pc:sldMk cId="528052629" sldId="268"/>
            <ac:picMk id="6" creationId="{B5C2FFFC-BDD1-45FA-9BE4-B0D7F01CA153}"/>
          </ac:picMkLst>
        </pc:picChg>
        <pc:picChg chg="add mod">
          <ac:chgData name="Marlies Blaauw" userId="c9c2ae09-2ada-43d1-bdd9-bbf7d3f2e3b9" providerId="ADAL" clId="{5E9E839C-E69C-4D45-86D8-1C779ED84C11}" dt="2020-06-22T09:38:31.987" v="936" actId="14100"/>
          <ac:picMkLst>
            <pc:docMk/>
            <pc:sldMk cId="528052629" sldId="268"/>
            <ac:picMk id="7" creationId="{4CACEA67-545A-49F0-A318-C5B9A3552B76}"/>
          </ac:picMkLst>
        </pc:picChg>
        <pc:picChg chg="add mod">
          <ac:chgData name="Marlies Blaauw" userId="c9c2ae09-2ada-43d1-bdd9-bbf7d3f2e3b9" providerId="ADAL" clId="{5E9E839C-E69C-4D45-86D8-1C779ED84C11}" dt="2020-06-22T09:38:35.396" v="937" actId="1076"/>
          <ac:picMkLst>
            <pc:docMk/>
            <pc:sldMk cId="528052629" sldId="268"/>
            <ac:picMk id="8" creationId="{8C36F660-F616-4307-A544-76DFFDFA2F78}"/>
          </ac:picMkLst>
        </pc:picChg>
        <pc:picChg chg="add del mod">
          <ac:chgData name="Marlies Blaauw" userId="c9c2ae09-2ada-43d1-bdd9-bbf7d3f2e3b9" providerId="ADAL" clId="{5E9E839C-E69C-4D45-86D8-1C779ED84C11}" dt="2020-06-22T09:39:17.330" v="946"/>
          <ac:picMkLst>
            <pc:docMk/>
            <pc:sldMk cId="528052629" sldId="268"/>
            <ac:picMk id="9" creationId="{A415764F-C565-49FD-AA38-02146EFC9BE0}"/>
          </ac:picMkLst>
        </pc:picChg>
        <pc:picChg chg="add mod">
          <ac:chgData name="Marlies Blaauw" userId="c9c2ae09-2ada-43d1-bdd9-bbf7d3f2e3b9" providerId="ADAL" clId="{5E9E839C-E69C-4D45-86D8-1C779ED84C11}" dt="2020-06-22T09:39:52.285" v="959" actId="14100"/>
          <ac:picMkLst>
            <pc:docMk/>
            <pc:sldMk cId="528052629" sldId="268"/>
            <ac:picMk id="10" creationId="{01F2D4D6-5B8A-4861-95EA-E5DBD231522D}"/>
          </ac:picMkLst>
        </pc:picChg>
        <pc:picChg chg="add mod">
          <ac:chgData name="Marlies Blaauw" userId="c9c2ae09-2ada-43d1-bdd9-bbf7d3f2e3b9" providerId="ADAL" clId="{5E9E839C-E69C-4D45-86D8-1C779ED84C11}" dt="2020-06-22T09:40:13.780" v="965" actId="1076"/>
          <ac:picMkLst>
            <pc:docMk/>
            <pc:sldMk cId="528052629" sldId="268"/>
            <ac:picMk id="11" creationId="{A8976026-1EC1-4A17-AF36-841269823DB8}"/>
          </ac:picMkLst>
        </pc:picChg>
      </pc:sldChg>
      <pc:sldChg chg="addSp delSp modSp add">
        <pc:chgData name="Marlies Blaauw" userId="c9c2ae09-2ada-43d1-bdd9-bbf7d3f2e3b9" providerId="ADAL" clId="{5E9E839C-E69C-4D45-86D8-1C779ED84C11}" dt="2020-06-22T09:35:27.617" v="909" actId="1076"/>
        <pc:sldMkLst>
          <pc:docMk/>
          <pc:sldMk cId="989035820" sldId="269"/>
        </pc:sldMkLst>
        <pc:spChg chg="mod">
          <ac:chgData name="Marlies Blaauw" userId="c9c2ae09-2ada-43d1-bdd9-bbf7d3f2e3b9" providerId="ADAL" clId="{5E9E839C-E69C-4D45-86D8-1C779ED84C11}" dt="2020-06-22T09:21:48.514" v="544" actId="20577"/>
          <ac:spMkLst>
            <pc:docMk/>
            <pc:sldMk cId="989035820" sldId="269"/>
            <ac:spMk id="2" creationId="{B6E63CC7-6E3B-4490-8035-8E1A0AB9365C}"/>
          </ac:spMkLst>
        </pc:spChg>
        <pc:spChg chg="add del mod">
          <ac:chgData name="Marlies Blaauw" userId="c9c2ae09-2ada-43d1-bdd9-bbf7d3f2e3b9" providerId="ADAL" clId="{5E9E839C-E69C-4D45-86D8-1C779ED84C11}" dt="2020-06-22T09:35:17.282" v="907" actId="1076"/>
          <ac:spMkLst>
            <pc:docMk/>
            <pc:sldMk cId="989035820" sldId="269"/>
            <ac:spMk id="3" creationId="{7F79473E-F787-4C55-9FA7-C52DB5947100}"/>
          </ac:spMkLst>
        </pc:spChg>
        <pc:picChg chg="add del mod">
          <ac:chgData name="Marlies Blaauw" userId="c9c2ae09-2ada-43d1-bdd9-bbf7d3f2e3b9" providerId="ADAL" clId="{5E9E839C-E69C-4D45-86D8-1C779ED84C11}" dt="2020-06-22T09:25:44.163" v="552"/>
          <ac:picMkLst>
            <pc:docMk/>
            <pc:sldMk cId="989035820" sldId="269"/>
            <ac:picMk id="4" creationId="{B24BAEA6-47F4-414F-A73A-FF9E526D25EE}"/>
          </ac:picMkLst>
        </pc:picChg>
        <pc:picChg chg="add mod">
          <ac:chgData name="Marlies Blaauw" userId="c9c2ae09-2ada-43d1-bdd9-bbf7d3f2e3b9" providerId="ADAL" clId="{5E9E839C-E69C-4D45-86D8-1C779ED84C11}" dt="2020-06-22T09:35:22.531" v="908" actId="1076"/>
          <ac:picMkLst>
            <pc:docMk/>
            <pc:sldMk cId="989035820" sldId="269"/>
            <ac:picMk id="5" creationId="{52E20015-432F-443F-81DF-DCC892B7E8D3}"/>
          </ac:picMkLst>
        </pc:picChg>
        <pc:picChg chg="add mod modCrop">
          <ac:chgData name="Marlies Blaauw" userId="c9c2ae09-2ada-43d1-bdd9-bbf7d3f2e3b9" providerId="ADAL" clId="{5E9E839C-E69C-4D45-86D8-1C779ED84C11}" dt="2020-06-22T09:35:27.617" v="909" actId="1076"/>
          <ac:picMkLst>
            <pc:docMk/>
            <pc:sldMk cId="989035820" sldId="269"/>
            <ac:picMk id="6" creationId="{C31D0513-343E-4F52-80FE-CC3801FE494C}"/>
          </ac:picMkLst>
        </pc:picChg>
      </pc:sldChg>
      <pc:sldChg chg="modSp add ord">
        <pc:chgData name="Marlies Blaauw" userId="c9c2ae09-2ada-43d1-bdd9-bbf7d3f2e3b9" providerId="ADAL" clId="{5E9E839C-E69C-4D45-86D8-1C779ED84C11}" dt="2020-06-22T10:39:10.803" v="3305" actId="6549"/>
        <pc:sldMkLst>
          <pc:docMk/>
          <pc:sldMk cId="923643933" sldId="270"/>
        </pc:sldMkLst>
        <pc:spChg chg="mod">
          <ac:chgData name="Marlies Blaauw" userId="c9c2ae09-2ada-43d1-bdd9-bbf7d3f2e3b9" providerId="ADAL" clId="{5E9E839C-E69C-4D45-86D8-1C779ED84C11}" dt="2020-06-22T10:04:46.809" v="2461" actId="20577"/>
          <ac:spMkLst>
            <pc:docMk/>
            <pc:sldMk cId="923643933" sldId="270"/>
            <ac:spMk id="2" creationId="{A255E734-B5E9-4823-8FF0-F905F7464737}"/>
          </ac:spMkLst>
        </pc:spChg>
        <pc:spChg chg="mod">
          <ac:chgData name="Marlies Blaauw" userId="c9c2ae09-2ada-43d1-bdd9-bbf7d3f2e3b9" providerId="ADAL" clId="{5E9E839C-E69C-4D45-86D8-1C779ED84C11}" dt="2020-06-22T10:39:10.803" v="3305" actId="6549"/>
          <ac:spMkLst>
            <pc:docMk/>
            <pc:sldMk cId="923643933" sldId="270"/>
            <ac:spMk id="3" creationId="{E1960D15-564C-476F-B28D-0E192B7EE2A6}"/>
          </ac:spMkLst>
        </pc:spChg>
      </pc:sldChg>
      <pc:sldChg chg="addSp delSp modSp add ord">
        <pc:chgData name="Marlies Blaauw" userId="c9c2ae09-2ada-43d1-bdd9-bbf7d3f2e3b9" providerId="ADAL" clId="{5E9E839C-E69C-4D45-86D8-1C779ED84C11}" dt="2020-06-22T10:04:35.737" v="2459" actId="20577"/>
        <pc:sldMkLst>
          <pc:docMk/>
          <pc:sldMk cId="2199240771" sldId="271"/>
        </pc:sldMkLst>
        <pc:spChg chg="mod">
          <ac:chgData name="Marlies Blaauw" userId="c9c2ae09-2ada-43d1-bdd9-bbf7d3f2e3b9" providerId="ADAL" clId="{5E9E839C-E69C-4D45-86D8-1C779ED84C11}" dt="2020-06-22T09:45:15.546" v="1286" actId="20577"/>
          <ac:spMkLst>
            <pc:docMk/>
            <pc:sldMk cId="2199240771" sldId="271"/>
            <ac:spMk id="2" creationId="{FF10CFB1-4083-4D1B-AE38-A468CE3E4A57}"/>
          </ac:spMkLst>
        </pc:spChg>
        <pc:spChg chg="del mod">
          <ac:chgData name="Marlies Blaauw" userId="c9c2ae09-2ada-43d1-bdd9-bbf7d3f2e3b9" providerId="ADAL" clId="{5E9E839C-E69C-4D45-86D8-1C779ED84C11}" dt="2020-06-22T10:04:26.414" v="2458"/>
          <ac:spMkLst>
            <pc:docMk/>
            <pc:sldMk cId="2199240771" sldId="271"/>
            <ac:spMk id="3" creationId="{3B54B061-2DB5-4D83-9105-A545727108EC}"/>
          </ac:spMkLst>
        </pc:spChg>
        <pc:spChg chg="add mod">
          <ac:chgData name="Marlies Blaauw" userId="c9c2ae09-2ada-43d1-bdd9-bbf7d3f2e3b9" providerId="ADAL" clId="{5E9E839C-E69C-4D45-86D8-1C779ED84C11}" dt="2020-06-22T10:04:35.737" v="2459" actId="20577"/>
          <ac:spMkLst>
            <pc:docMk/>
            <pc:sldMk cId="2199240771" sldId="271"/>
            <ac:spMk id="4" creationId="{5105E11D-6A13-45EB-A0EE-18E242C22662}"/>
          </ac:spMkLst>
        </pc:spChg>
      </pc:sldChg>
      <pc:sldChg chg="modSp add ord">
        <pc:chgData name="Marlies Blaauw" userId="c9c2ae09-2ada-43d1-bdd9-bbf7d3f2e3b9" providerId="ADAL" clId="{5E9E839C-E69C-4D45-86D8-1C779ED84C11}" dt="2020-06-22T09:43:23.452" v="1115"/>
        <pc:sldMkLst>
          <pc:docMk/>
          <pc:sldMk cId="3974686097" sldId="272"/>
        </pc:sldMkLst>
        <pc:spChg chg="mod">
          <ac:chgData name="Marlies Blaauw" userId="c9c2ae09-2ada-43d1-bdd9-bbf7d3f2e3b9" providerId="ADAL" clId="{5E9E839C-E69C-4D45-86D8-1C779ED84C11}" dt="2020-06-22T09:42:11.132" v="1021" actId="20577"/>
          <ac:spMkLst>
            <pc:docMk/>
            <pc:sldMk cId="3974686097" sldId="272"/>
            <ac:spMk id="2" creationId="{D414799D-1511-44CA-A73F-A5FBEFE5CEE6}"/>
          </ac:spMkLst>
        </pc:spChg>
        <pc:spChg chg="mod">
          <ac:chgData name="Marlies Blaauw" userId="c9c2ae09-2ada-43d1-bdd9-bbf7d3f2e3b9" providerId="ADAL" clId="{5E9E839C-E69C-4D45-86D8-1C779ED84C11}" dt="2020-06-22T09:43:14.699" v="1114" actId="20577"/>
          <ac:spMkLst>
            <pc:docMk/>
            <pc:sldMk cId="3974686097" sldId="272"/>
            <ac:spMk id="3" creationId="{1E5D42A5-F0E9-4A8B-9492-B5565B16095F}"/>
          </ac:spMkLst>
        </pc:spChg>
      </pc:sldChg>
      <pc:sldChg chg="modSp add">
        <pc:chgData name="Marlies Blaauw" userId="c9c2ae09-2ada-43d1-bdd9-bbf7d3f2e3b9" providerId="ADAL" clId="{5E9E839C-E69C-4D45-86D8-1C779ED84C11}" dt="2020-06-22T10:07:14.249" v="2559" actId="113"/>
        <pc:sldMkLst>
          <pc:docMk/>
          <pc:sldMk cId="590764818" sldId="273"/>
        </pc:sldMkLst>
        <pc:spChg chg="mod">
          <ac:chgData name="Marlies Blaauw" userId="c9c2ae09-2ada-43d1-bdd9-bbf7d3f2e3b9" providerId="ADAL" clId="{5E9E839C-E69C-4D45-86D8-1C779ED84C11}" dt="2020-06-22T10:05:35.544" v="2486" actId="20577"/>
          <ac:spMkLst>
            <pc:docMk/>
            <pc:sldMk cId="590764818" sldId="273"/>
            <ac:spMk id="2" creationId="{1E7BA19F-4382-41C1-9FEC-7596C4EE3A1E}"/>
          </ac:spMkLst>
        </pc:spChg>
        <pc:spChg chg="mod">
          <ac:chgData name="Marlies Blaauw" userId="c9c2ae09-2ada-43d1-bdd9-bbf7d3f2e3b9" providerId="ADAL" clId="{5E9E839C-E69C-4D45-86D8-1C779ED84C11}" dt="2020-06-22T10:07:14.249" v="2559" actId="113"/>
          <ac:spMkLst>
            <pc:docMk/>
            <pc:sldMk cId="590764818" sldId="273"/>
            <ac:spMk id="3" creationId="{9610B8D1-640D-4410-B110-AF5559B234FB}"/>
          </ac:spMkLst>
        </pc:spChg>
      </pc:sldChg>
      <pc:sldChg chg="modSp add">
        <pc:chgData name="Marlies Blaauw" userId="c9c2ae09-2ada-43d1-bdd9-bbf7d3f2e3b9" providerId="ADAL" clId="{5E9E839C-E69C-4D45-86D8-1C779ED84C11}" dt="2020-06-22T10:13:27.986" v="2922" actId="20577"/>
        <pc:sldMkLst>
          <pc:docMk/>
          <pc:sldMk cId="3911087464" sldId="274"/>
        </pc:sldMkLst>
        <pc:spChg chg="mod">
          <ac:chgData name="Marlies Blaauw" userId="c9c2ae09-2ada-43d1-bdd9-bbf7d3f2e3b9" providerId="ADAL" clId="{5E9E839C-E69C-4D45-86D8-1C779ED84C11}" dt="2020-06-22T10:12:09.277" v="2569" actId="20577"/>
          <ac:spMkLst>
            <pc:docMk/>
            <pc:sldMk cId="3911087464" sldId="274"/>
            <ac:spMk id="2" creationId="{EB3A33A7-D41A-4A06-A71F-CB39A799C679}"/>
          </ac:spMkLst>
        </pc:spChg>
        <pc:spChg chg="mod">
          <ac:chgData name="Marlies Blaauw" userId="c9c2ae09-2ada-43d1-bdd9-bbf7d3f2e3b9" providerId="ADAL" clId="{5E9E839C-E69C-4D45-86D8-1C779ED84C11}" dt="2020-06-22T10:13:27.986" v="2922" actId="20577"/>
          <ac:spMkLst>
            <pc:docMk/>
            <pc:sldMk cId="3911087464" sldId="274"/>
            <ac:spMk id="3" creationId="{5BA6CD3F-0E0D-4E88-B127-B90EF59A8D8B}"/>
          </ac:spMkLst>
        </pc:spChg>
      </pc:sldChg>
      <pc:sldChg chg="add del">
        <pc:chgData name="Marlies Blaauw" userId="c9c2ae09-2ada-43d1-bdd9-bbf7d3f2e3b9" providerId="ADAL" clId="{5E9E839C-E69C-4D45-86D8-1C779ED84C11}" dt="2020-06-22T11:04:18.842" v="3310" actId="2696"/>
        <pc:sldMkLst>
          <pc:docMk/>
          <pc:sldMk cId="3610438341" sldId="275"/>
        </pc:sldMkLst>
      </pc:sldChg>
    </pc:docChg>
  </pc:docChgLst>
  <pc:docChgLst>
    <pc:chgData name="Anne-Loes Weusthof" userId="a098d370-ac92-46ca-8f28-1a94e2341d8d" providerId="ADAL" clId="{3F56EF71-6582-4307-8198-09B9BD90495B}"/>
    <pc:docChg chg="custSel mod addSld modSld">
      <pc:chgData name="Anne-Loes Weusthof" userId="a098d370-ac92-46ca-8f28-1a94e2341d8d" providerId="ADAL" clId="{3F56EF71-6582-4307-8198-09B9BD90495B}" dt="2021-11-23T09:54:57.476" v="90" actId="1076"/>
      <pc:docMkLst>
        <pc:docMk/>
      </pc:docMkLst>
      <pc:sldChg chg="addSp delSp modSp mod setClrOvrMap">
        <pc:chgData name="Anne-Loes Weusthof" userId="a098d370-ac92-46ca-8f28-1a94e2341d8d" providerId="ADAL" clId="{3F56EF71-6582-4307-8198-09B9BD90495B}" dt="2021-11-23T09:49:17.154" v="0" actId="26606"/>
        <pc:sldMkLst>
          <pc:docMk/>
          <pc:sldMk cId="3753198601" sldId="256"/>
        </pc:sldMkLst>
        <pc:spChg chg="mod">
          <ac:chgData name="Anne-Loes Weusthof" userId="a098d370-ac92-46ca-8f28-1a94e2341d8d" providerId="ADAL" clId="{3F56EF71-6582-4307-8198-09B9BD90495B}" dt="2021-11-23T09:49:17.154" v="0" actId="26606"/>
          <ac:spMkLst>
            <pc:docMk/>
            <pc:sldMk cId="3753198601" sldId="256"/>
            <ac:spMk id="2" creationId="{4C711F44-60C9-4C33-9F30-80CC279E17A4}"/>
          </ac:spMkLst>
        </pc:spChg>
        <pc:spChg chg="mod">
          <ac:chgData name="Anne-Loes Weusthof" userId="a098d370-ac92-46ca-8f28-1a94e2341d8d" providerId="ADAL" clId="{3F56EF71-6582-4307-8198-09B9BD90495B}" dt="2021-11-23T09:49:17.154" v="0" actId="26606"/>
          <ac:spMkLst>
            <pc:docMk/>
            <pc:sldMk cId="3753198601" sldId="256"/>
            <ac:spMk id="3" creationId="{CF2F42A9-C779-4A70-A4AC-F7B5A6CB3930}"/>
          </ac:spMkLst>
        </pc:spChg>
        <pc:spChg chg="del">
          <ac:chgData name="Anne-Loes Weusthof" userId="a098d370-ac92-46ca-8f28-1a94e2341d8d" providerId="ADAL" clId="{3F56EF71-6582-4307-8198-09B9BD90495B}" dt="2021-11-23T09:49:17.154" v="0" actId="26606"/>
          <ac:spMkLst>
            <pc:docMk/>
            <pc:sldMk cId="3753198601" sldId="256"/>
            <ac:spMk id="33" creationId="{0864E5C9-52C9-4572-AC75-548B9B9C2648}"/>
          </ac:spMkLst>
        </pc:spChg>
        <pc:spChg chg="del">
          <ac:chgData name="Anne-Loes Weusthof" userId="a098d370-ac92-46ca-8f28-1a94e2341d8d" providerId="ADAL" clId="{3F56EF71-6582-4307-8198-09B9BD90495B}" dt="2021-11-23T09:49:17.154" v="0" actId="26606"/>
          <ac:spMkLst>
            <pc:docMk/>
            <pc:sldMk cId="3753198601" sldId="256"/>
            <ac:spMk id="35" creationId="{45CC6500-4DBD-4C34-BC14-2387FB483BEB}"/>
          </ac:spMkLst>
        </pc:spChg>
        <pc:spChg chg="del">
          <ac:chgData name="Anne-Loes Weusthof" userId="a098d370-ac92-46ca-8f28-1a94e2341d8d" providerId="ADAL" clId="{3F56EF71-6582-4307-8198-09B9BD90495B}" dt="2021-11-23T09:49:17.154" v="0" actId="26606"/>
          <ac:spMkLst>
            <pc:docMk/>
            <pc:sldMk cId="3753198601" sldId="256"/>
            <ac:spMk id="37" creationId="{4E34A3B6-BAD2-4156-BDC6-4736248BFDE0}"/>
          </ac:spMkLst>
        </pc:spChg>
        <pc:spChg chg="add">
          <ac:chgData name="Anne-Loes Weusthof" userId="a098d370-ac92-46ca-8f28-1a94e2341d8d" providerId="ADAL" clId="{3F56EF71-6582-4307-8198-09B9BD90495B}" dt="2021-11-23T09:49:17.154" v="0" actId="26606"/>
          <ac:spMkLst>
            <pc:docMk/>
            <pc:sldMk cId="3753198601" sldId="256"/>
            <ac:spMk id="42" creationId="{BC512124-0D13-4ED9-80B7-52AE15B6B41F}"/>
          </ac:spMkLst>
        </pc:spChg>
        <pc:spChg chg="add">
          <ac:chgData name="Anne-Loes Weusthof" userId="a098d370-ac92-46ca-8f28-1a94e2341d8d" providerId="ADAL" clId="{3F56EF71-6582-4307-8198-09B9BD90495B}" dt="2021-11-23T09:49:17.154" v="0" actId="26606"/>
          <ac:spMkLst>
            <pc:docMk/>
            <pc:sldMk cId="3753198601" sldId="256"/>
            <ac:spMk id="44" creationId="{D4ABACDC-BD54-40F3-9047-8298C77C2DD6}"/>
          </ac:spMkLst>
        </pc:spChg>
        <pc:spChg chg="add">
          <ac:chgData name="Anne-Loes Weusthof" userId="a098d370-ac92-46ca-8f28-1a94e2341d8d" providerId="ADAL" clId="{3F56EF71-6582-4307-8198-09B9BD90495B}" dt="2021-11-23T09:49:17.154" v="0" actId="26606"/>
          <ac:spMkLst>
            <pc:docMk/>
            <pc:sldMk cId="3753198601" sldId="256"/>
            <ac:spMk id="46" creationId="{B76CB7CA-05C2-4EE8-A97F-B5F3A4F89DA4}"/>
          </ac:spMkLst>
        </pc:spChg>
        <pc:picChg chg="mod ord">
          <ac:chgData name="Anne-Loes Weusthof" userId="a098d370-ac92-46ca-8f28-1a94e2341d8d" providerId="ADAL" clId="{3F56EF71-6582-4307-8198-09B9BD90495B}" dt="2021-11-23T09:49:17.154" v="0" actId="26606"/>
          <ac:picMkLst>
            <pc:docMk/>
            <pc:sldMk cId="3753198601" sldId="256"/>
            <ac:picMk id="7" creationId="{EFDB8C4D-158F-40AA-81A2-7FE8F254FE40}"/>
          </ac:picMkLst>
        </pc:picChg>
      </pc:sldChg>
      <pc:sldChg chg="addSp modSp">
        <pc:chgData name="Anne-Loes Weusthof" userId="a098d370-ac92-46ca-8f28-1a94e2341d8d" providerId="ADAL" clId="{3F56EF71-6582-4307-8198-09B9BD90495B}" dt="2021-11-23T09:54:02.312" v="82" actId="1076"/>
        <pc:sldMkLst>
          <pc:docMk/>
          <pc:sldMk cId="2801232432" sldId="298"/>
        </pc:sldMkLst>
        <pc:picChg chg="add mod">
          <ac:chgData name="Anne-Loes Weusthof" userId="a098d370-ac92-46ca-8f28-1a94e2341d8d" providerId="ADAL" clId="{3F56EF71-6582-4307-8198-09B9BD90495B}" dt="2021-11-23T09:54:02.312" v="82" actId="1076"/>
          <ac:picMkLst>
            <pc:docMk/>
            <pc:sldMk cId="2801232432" sldId="298"/>
            <ac:picMk id="7" creationId="{7C9F5807-39CC-44CE-8CD7-557B8B19A7FA}"/>
          </ac:picMkLst>
        </pc:picChg>
      </pc:sldChg>
      <pc:sldChg chg="addSp delSp modSp">
        <pc:chgData name="Anne-Loes Weusthof" userId="a098d370-ac92-46ca-8f28-1a94e2341d8d" providerId="ADAL" clId="{3F56EF71-6582-4307-8198-09B9BD90495B}" dt="2021-11-23T09:53:40.752" v="78" actId="1076"/>
        <pc:sldMkLst>
          <pc:docMk/>
          <pc:sldMk cId="3579928688" sldId="301"/>
        </pc:sldMkLst>
        <pc:picChg chg="add del mod">
          <ac:chgData name="Anne-Loes Weusthof" userId="a098d370-ac92-46ca-8f28-1a94e2341d8d" providerId="ADAL" clId="{3F56EF71-6582-4307-8198-09B9BD90495B}" dt="2021-11-23T09:53:20.801" v="76"/>
          <ac:picMkLst>
            <pc:docMk/>
            <pc:sldMk cId="3579928688" sldId="301"/>
            <ac:picMk id="6" creationId="{A3ED6F5D-791B-4A54-BF12-D30BAB1E6E82}"/>
          </ac:picMkLst>
        </pc:picChg>
        <pc:picChg chg="add del mod">
          <ac:chgData name="Anne-Loes Weusthof" userId="a098d370-ac92-46ca-8f28-1a94e2341d8d" providerId="ADAL" clId="{3F56EF71-6582-4307-8198-09B9BD90495B}" dt="2021-11-23T09:53:20.801" v="76"/>
          <ac:picMkLst>
            <pc:docMk/>
            <pc:sldMk cId="3579928688" sldId="301"/>
            <ac:picMk id="8" creationId="{AC796413-F9E5-494A-B257-79B847AB6B0E}"/>
          </ac:picMkLst>
        </pc:picChg>
        <pc:picChg chg="add mod">
          <ac:chgData name="Anne-Loes Weusthof" userId="a098d370-ac92-46ca-8f28-1a94e2341d8d" providerId="ADAL" clId="{3F56EF71-6582-4307-8198-09B9BD90495B}" dt="2021-11-23T09:53:40.752" v="78" actId="1076"/>
          <ac:picMkLst>
            <pc:docMk/>
            <pc:sldMk cId="3579928688" sldId="301"/>
            <ac:picMk id="9" creationId="{C58C945E-D1CF-49C1-B573-EF02EC7A04DA}"/>
          </ac:picMkLst>
        </pc:picChg>
      </pc:sldChg>
      <pc:sldChg chg="addSp modSp">
        <pc:chgData name="Anne-Loes Weusthof" userId="a098d370-ac92-46ca-8f28-1a94e2341d8d" providerId="ADAL" clId="{3F56EF71-6582-4307-8198-09B9BD90495B}" dt="2021-11-23T09:54:57.476" v="90" actId="1076"/>
        <pc:sldMkLst>
          <pc:docMk/>
          <pc:sldMk cId="1154351777" sldId="305"/>
        </pc:sldMkLst>
        <pc:picChg chg="add mod">
          <ac:chgData name="Anne-Loes Weusthof" userId="a098d370-ac92-46ca-8f28-1a94e2341d8d" providerId="ADAL" clId="{3F56EF71-6582-4307-8198-09B9BD90495B}" dt="2021-11-23T09:54:57.476" v="90" actId="1076"/>
          <ac:picMkLst>
            <pc:docMk/>
            <pc:sldMk cId="1154351777" sldId="305"/>
            <ac:picMk id="6" creationId="{73A95FBC-BC53-4759-BAFB-6783CF30C532}"/>
          </ac:picMkLst>
        </pc:picChg>
      </pc:sldChg>
      <pc:sldChg chg="addSp delSp modSp">
        <pc:chgData name="Anne-Loes Weusthof" userId="a098d370-ac92-46ca-8f28-1a94e2341d8d" providerId="ADAL" clId="{3F56EF71-6582-4307-8198-09B9BD90495B}" dt="2021-11-23T09:54:39.344" v="86" actId="1076"/>
        <pc:sldMkLst>
          <pc:docMk/>
          <pc:sldMk cId="2367808205" sldId="308"/>
        </pc:sldMkLst>
        <pc:picChg chg="add del mod">
          <ac:chgData name="Anne-Loes Weusthof" userId="a098d370-ac92-46ca-8f28-1a94e2341d8d" providerId="ADAL" clId="{3F56EF71-6582-4307-8198-09B9BD90495B}" dt="2021-11-23T09:54:26.146" v="84"/>
          <ac:picMkLst>
            <pc:docMk/>
            <pc:sldMk cId="2367808205" sldId="308"/>
            <ac:picMk id="6" creationId="{F8C497F0-91E0-40C7-BEB8-ADB49DE06200}"/>
          </ac:picMkLst>
        </pc:picChg>
        <pc:picChg chg="add mod">
          <ac:chgData name="Anne-Loes Weusthof" userId="a098d370-ac92-46ca-8f28-1a94e2341d8d" providerId="ADAL" clId="{3F56EF71-6582-4307-8198-09B9BD90495B}" dt="2021-11-23T09:54:39.344" v="86" actId="1076"/>
          <ac:picMkLst>
            <pc:docMk/>
            <pc:sldMk cId="2367808205" sldId="308"/>
            <ac:picMk id="7" creationId="{BACAA6E2-1E85-429B-934A-366A263DD1FD}"/>
          </ac:picMkLst>
        </pc:picChg>
      </pc:sldChg>
      <pc:sldChg chg="addSp modSp new mod setBg">
        <pc:chgData name="Anne-Loes Weusthof" userId="a098d370-ac92-46ca-8f28-1a94e2341d8d" providerId="ADAL" clId="{3F56EF71-6582-4307-8198-09B9BD90495B}" dt="2021-11-23T09:52:59.261" v="74" actId="20577"/>
        <pc:sldMkLst>
          <pc:docMk/>
          <pc:sldMk cId="1428924431" sldId="309"/>
        </pc:sldMkLst>
        <pc:spChg chg="mod">
          <ac:chgData name="Anne-Loes Weusthof" userId="a098d370-ac92-46ca-8f28-1a94e2341d8d" providerId="ADAL" clId="{3F56EF71-6582-4307-8198-09B9BD90495B}" dt="2021-11-23T09:52:59.261" v="74" actId="20577"/>
          <ac:spMkLst>
            <pc:docMk/>
            <pc:sldMk cId="1428924431" sldId="309"/>
            <ac:spMk id="2" creationId="{B7CB5E01-B20D-4E00-8D28-205C5B00B47D}"/>
          </ac:spMkLst>
        </pc:spChg>
        <pc:spChg chg="mod">
          <ac:chgData name="Anne-Loes Weusthof" userId="a098d370-ac92-46ca-8f28-1a94e2341d8d" providerId="ADAL" clId="{3F56EF71-6582-4307-8198-09B9BD90495B}" dt="2021-11-23T09:52:53.599" v="72" actId="5793"/>
          <ac:spMkLst>
            <pc:docMk/>
            <pc:sldMk cId="1428924431" sldId="309"/>
            <ac:spMk id="3" creationId="{9EFA18BE-C229-4CC5-9573-E203BC0A05C6}"/>
          </ac:spMkLst>
        </pc:spChg>
        <pc:spChg chg="add">
          <ac:chgData name="Anne-Loes Weusthof" userId="a098d370-ac92-46ca-8f28-1a94e2341d8d" providerId="ADAL" clId="{3F56EF71-6582-4307-8198-09B9BD90495B}" dt="2021-11-23T09:50:58.854" v="11" actId="26606"/>
          <ac:spMkLst>
            <pc:docMk/>
            <pc:sldMk cId="1428924431" sldId="309"/>
            <ac:spMk id="8" creationId="{5DB23C2B-2054-4D8B-9E98-9190F8E05EAD}"/>
          </ac:spMkLst>
        </pc:spChg>
        <pc:spChg chg="add">
          <ac:chgData name="Anne-Loes Weusthof" userId="a098d370-ac92-46ca-8f28-1a94e2341d8d" providerId="ADAL" clId="{3F56EF71-6582-4307-8198-09B9BD90495B}" dt="2021-11-23T09:50:58.854" v="11" actId="26606"/>
          <ac:spMkLst>
            <pc:docMk/>
            <pc:sldMk cId="1428924431" sldId="309"/>
            <ac:spMk id="10" creationId="{8797B5BC-9873-45F9-97D6-298FB5AF08FF}"/>
          </ac:spMkLst>
        </pc:spChg>
        <pc:spChg chg="add">
          <ac:chgData name="Anne-Loes Weusthof" userId="a098d370-ac92-46ca-8f28-1a94e2341d8d" providerId="ADAL" clId="{3F56EF71-6582-4307-8198-09B9BD90495B}" dt="2021-11-23T09:50:58.854" v="11" actId="26606"/>
          <ac:spMkLst>
            <pc:docMk/>
            <pc:sldMk cId="1428924431" sldId="309"/>
            <ac:spMk id="12" creationId="{665C2FCD-09A4-4B4B-AA73-F330DFE91799}"/>
          </ac:spMkLst>
        </pc:spChg>
        <pc:picChg chg="add mod">
          <ac:chgData name="Anne-Loes Weusthof" userId="a098d370-ac92-46ca-8f28-1a94e2341d8d" providerId="ADAL" clId="{3F56EF71-6582-4307-8198-09B9BD90495B}" dt="2021-11-23T09:51:47.285" v="23" actId="1076"/>
          <ac:picMkLst>
            <pc:docMk/>
            <pc:sldMk cId="1428924431" sldId="309"/>
            <ac:picMk id="7" creationId="{E518412B-4D05-46EF-8CF7-BE43433A8CB0}"/>
          </ac:picMkLst>
        </pc:picChg>
        <pc:picChg chg="add mod">
          <ac:chgData name="Anne-Loes Weusthof" userId="a098d370-ac92-46ca-8f28-1a94e2341d8d" providerId="ADAL" clId="{3F56EF71-6582-4307-8198-09B9BD90495B}" dt="2021-11-23T09:51:55.549" v="24"/>
          <ac:picMkLst>
            <pc:docMk/>
            <pc:sldMk cId="1428924431" sldId="309"/>
            <ac:picMk id="9" creationId="{DFA5A0AF-27F7-4D07-8C4E-385DE6452E66}"/>
          </ac:picMkLst>
        </pc:picChg>
        <pc:picChg chg="add mod">
          <ac:chgData name="Anne-Loes Weusthof" userId="a098d370-ac92-46ca-8f28-1a94e2341d8d" providerId="ADAL" clId="{3F56EF71-6582-4307-8198-09B9BD90495B}" dt="2021-11-23T09:51:55.549" v="24"/>
          <ac:picMkLst>
            <pc:docMk/>
            <pc:sldMk cId="1428924431" sldId="309"/>
            <ac:picMk id="11" creationId="{C543FEF0-09EF-4959-939E-7FA94B07247A}"/>
          </ac:picMkLst>
        </pc:picChg>
      </pc:sldChg>
    </pc:docChg>
  </pc:docChgLst>
  <pc:docChgLst>
    <pc:chgData name="Wietse Fopma" userId="S::w.fopma@noorderpoort.nl::0a769943-bc47-4320-8416-2ae1a335b242" providerId="AD" clId="Web-{84CE8E5C-C464-3C35-E386-1C16C02E50EE}"/>
    <pc:docChg chg="addSld modSld">
      <pc:chgData name="Wietse Fopma" userId="S::w.fopma@noorderpoort.nl::0a769943-bc47-4320-8416-2ae1a335b242" providerId="AD" clId="Web-{84CE8E5C-C464-3C35-E386-1C16C02E50EE}" dt="2022-06-07T11:47:47.488" v="4" actId="1076"/>
      <pc:docMkLst>
        <pc:docMk/>
      </pc:docMkLst>
      <pc:sldChg chg="addSp delSp modSp">
        <pc:chgData name="Wietse Fopma" userId="S::w.fopma@noorderpoort.nl::0a769943-bc47-4320-8416-2ae1a335b242" providerId="AD" clId="Web-{84CE8E5C-C464-3C35-E386-1C16C02E50EE}" dt="2022-06-07T11:47:47.488" v="4" actId="1076"/>
        <pc:sldMkLst>
          <pc:docMk/>
          <pc:sldMk cId="3753198601" sldId="256"/>
        </pc:sldMkLst>
        <pc:picChg chg="del">
          <ac:chgData name="Wietse Fopma" userId="S::w.fopma@noorderpoort.nl::0a769943-bc47-4320-8416-2ae1a335b242" providerId="AD" clId="Web-{84CE8E5C-C464-3C35-E386-1C16C02E50EE}" dt="2022-06-07T11:47:40.894" v="1"/>
          <ac:picMkLst>
            <pc:docMk/>
            <pc:sldMk cId="3753198601" sldId="256"/>
            <ac:picMk id="4" creationId="{72F02FC7-1F1B-4D61-8E8E-B7C67BA7B1B8}"/>
          </ac:picMkLst>
        </pc:picChg>
        <pc:picChg chg="add mod">
          <ac:chgData name="Wietse Fopma" userId="S::w.fopma@noorderpoort.nl::0a769943-bc47-4320-8416-2ae1a335b242" providerId="AD" clId="Web-{84CE8E5C-C464-3C35-E386-1C16C02E50EE}" dt="2022-06-07T11:47:47.488" v="4" actId="1076"/>
          <ac:picMkLst>
            <pc:docMk/>
            <pc:sldMk cId="3753198601" sldId="256"/>
            <ac:picMk id="8" creationId="{05EB1F94-EE78-3818-77A8-F837085B5FA7}"/>
          </ac:picMkLst>
        </pc:picChg>
      </pc:sldChg>
      <pc:sldChg chg="add">
        <pc:chgData name="Wietse Fopma" userId="S::w.fopma@noorderpoort.nl::0a769943-bc47-4320-8416-2ae1a335b242" providerId="AD" clId="Web-{84CE8E5C-C464-3C35-E386-1C16C02E50EE}" dt="2022-06-07T11:47:33.566" v="0"/>
        <pc:sldMkLst>
          <pc:docMk/>
          <pc:sldMk cId="2391650296" sldId="310"/>
        </pc:sldMkLst>
      </pc:sldChg>
    </pc:docChg>
  </pc:docChgLst>
  <pc:docChgLst>
    <pc:chgData name="Marlies Blaauw" userId="c9c2ae09-2ada-43d1-bdd9-bbf7d3f2e3b9" providerId="ADAL" clId="{BEAE2606-31F3-4B56-8F12-C9A0560F46E3}"/>
    <pc:docChg chg="undo custSel addSld delSld modSld">
      <pc:chgData name="Marlies Blaauw" userId="c9c2ae09-2ada-43d1-bdd9-bbf7d3f2e3b9" providerId="ADAL" clId="{BEAE2606-31F3-4B56-8F12-C9A0560F46E3}" dt="2020-11-03T20:49:19.194" v="7658" actId="2696"/>
      <pc:docMkLst>
        <pc:docMk/>
      </pc:docMkLst>
      <pc:sldChg chg="addSp add del">
        <pc:chgData name="Marlies Blaauw" userId="c9c2ae09-2ada-43d1-bdd9-bbf7d3f2e3b9" providerId="ADAL" clId="{BEAE2606-31F3-4B56-8F12-C9A0560F46E3}" dt="2020-11-03T20:49:19.194" v="7658" actId="2696"/>
        <pc:sldMkLst>
          <pc:docMk/>
          <pc:sldMk cId="3753198601" sldId="256"/>
        </pc:sldMkLst>
        <pc:picChg chg="add">
          <ac:chgData name="Marlies Blaauw" userId="c9c2ae09-2ada-43d1-bdd9-bbf7d3f2e3b9" providerId="ADAL" clId="{BEAE2606-31F3-4B56-8F12-C9A0560F46E3}" dt="2020-11-03T17:45:39.022" v="567"/>
          <ac:picMkLst>
            <pc:docMk/>
            <pc:sldMk cId="3753198601" sldId="256"/>
            <ac:picMk id="4" creationId="{72F02FC7-1F1B-4D61-8E8E-B7C67BA7B1B8}"/>
          </ac:picMkLst>
        </pc:picChg>
        <pc:picChg chg="add">
          <ac:chgData name="Marlies Blaauw" userId="c9c2ae09-2ada-43d1-bdd9-bbf7d3f2e3b9" providerId="ADAL" clId="{BEAE2606-31F3-4B56-8F12-C9A0560F46E3}" dt="2020-11-03T17:45:39.022" v="567"/>
          <ac:picMkLst>
            <pc:docMk/>
            <pc:sldMk cId="3753198601" sldId="256"/>
            <ac:picMk id="5" creationId="{5280C878-31E2-4B22-9AAF-4BEE4ED7E06A}"/>
          </ac:picMkLst>
        </pc:picChg>
      </pc:sldChg>
      <pc:sldChg chg="addSp modSp">
        <pc:chgData name="Marlies Blaauw" userId="c9c2ae09-2ada-43d1-bdd9-bbf7d3f2e3b9" providerId="ADAL" clId="{BEAE2606-31F3-4B56-8F12-C9A0560F46E3}" dt="2020-11-03T19:42:45.260" v="6569" actId="20577"/>
        <pc:sldMkLst>
          <pc:docMk/>
          <pc:sldMk cId="2931771959" sldId="257"/>
        </pc:sldMkLst>
        <pc:spChg chg="mod">
          <ac:chgData name="Marlies Blaauw" userId="c9c2ae09-2ada-43d1-bdd9-bbf7d3f2e3b9" providerId="ADAL" clId="{BEAE2606-31F3-4B56-8F12-C9A0560F46E3}" dt="2020-11-03T19:42:45.260" v="6569" actId="20577"/>
          <ac:spMkLst>
            <pc:docMk/>
            <pc:sldMk cId="2931771959" sldId="257"/>
            <ac:spMk id="3" creationId="{488910FC-CB82-4AA7-B63F-F579CF3D49D6}"/>
          </ac:spMkLst>
        </pc:spChg>
        <pc:picChg chg="add">
          <ac:chgData name="Marlies Blaauw" userId="c9c2ae09-2ada-43d1-bdd9-bbf7d3f2e3b9" providerId="ADAL" clId="{BEAE2606-31F3-4B56-8F12-C9A0560F46E3}" dt="2020-11-03T17:45:41.234" v="568"/>
          <ac:picMkLst>
            <pc:docMk/>
            <pc:sldMk cId="2931771959" sldId="257"/>
            <ac:picMk id="4" creationId="{7F82E7E8-F0EC-43CF-8D63-DA6F1E2C2E24}"/>
          </ac:picMkLst>
        </pc:picChg>
        <pc:picChg chg="add">
          <ac:chgData name="Marlies Blaauw" userId="c9c2ae09-2ada-43d1-bdd9-bbf7d3f2e3b9" providerId="ADAL" clId="{BEAE2606-31F3-4B56-8F12-C9A0560F46E3}" dt="2020-11-03T17:45:41.234" v="568"/>
          <ac:picMkLst>
            <pc:docMk/>
            <pc:sldMk cId="2931771959" sldId="257"/>
            <ac:picMk id="5" creationId="{2B53548B-88E7-4DDD-9207-313B8B377C06}"/>
          </ac:picMkLst>
        </pc:picChg>
      </pc:sldChg>
      <pc:sldChg chg="addSp del">
        <pc:chgData name="Marlies Blaauw" userId="c9c2ae09-2ada-43d1-bdd9-bbf7d3f2e3b9" providerId="ADAL" clId="{BEAE2606-31F3-4B56-8F12-C9A0560F46E3}" dt="2020-11-03T18:41:04.396" v="1966" actId="2696"/>
        <pc:sldMkLst>
          <pc:docMk/>
          <pc:sldMk cId="1371197630" sldId="258"/>
        </pc:sldMkLst>
        <pc:picChg chg="add">
          <ac:chgData name="Marlies Blaauw" userId="c9c2ae09-2ada-43d1-bdd9-bbf7d3f2e3b9" providerId="ADAL" clId="{BEAE2606-31F3-4B56-8F12-C9A0560F46E3}" dt="2020-11-03T17:46:07.986" v="583"/>
          <ac:picMkLst>
            <pc:docMk/>
            <pc:sldMk cId="1371197630" sldId="258"/>
            <ac:picMk id="5" creationId="{94715529-A633-4420-AB8D-B34BC2F2C0D9}"/>
          </ac:picMkLst>
        </pc:picChg>
        <pc:picChg chg="add">
          <ac:chgData name="Marlies Blaauw" userId="c9c2ae09-2ada-43d1-bdd9-bbf7d3f2e3b9" providerId="ADAL" clId="{BEAE2606-31F3-4B56-8F12-C9A0560F46E3}" dt="2020-11-03T17:46:07.986" v="583"/>
          <ac:picMkLst>
            <pc:docMk/>
            <pc:sldMk cId="1371197630" sldId="258"/>
            <ac:picMk id="6" creationId="{7C7E81F2-0328-44F3-8C96-82B8DC0B7435}"/>
          </ac:picMkLst>
        </pc:picChg>
      </pc:sldChg>
      <pc:sldChg chg="addSp del">
        <pc:chgData name="Marlies Blaauw" userId="c9c2ae09-2ada-43d1-bdd9-bbf7d3f2e3b9" providerId="ADAL" clId="{BEAE2606-31F3-4B56-8F12-C9A0560F46E3}" dt="2020-11-03T18:41:02.469" v="1965" actId="2696"/>
        <pc:sldMkLst>
          <pc:docMk/>
          <pc:sldMk cId="1426696370" sldId="261"/>
        </pc:sldMkLst>
        <pc:picChg chg="add">
          <ac:chgData name="Marlies Blaauw" userId="c9c2ae09-2ada-43d1-bdd9-bbf7d3f2e3b9" providerId="ADAL" clId="{BEAE2606-31F3-4B56-8F12-C9A0560F46E3}" dt="2020-11-03T17:46:06.443" v="582"/>
          <ac:picMkLst>
            <pc:docMk/>
            <pc:sldMk cId="1426696370" sldId="261"/>
            <ac:picMk id="18" creationId="{F5748F22-2413-4084-AA10-59C480DA2DA1}"/>
          </ac:picMkLst>
        </pc:picChg>
        <pc:picChg chg="add">
          <ac:chgData name="Marlies Blaauw" userId="c9c2ae09-2ada-43d1-bdd9-bbf7d3f2e3b9" providerId="ADAL" clId="{BEAE2606-31F3-4B56-8F12-C9A0560F46E3}" dt="2020-11-03T17:46:06.443" v="582"/>
          <ac:picMkLst>
            <pc:docMk/>
            <pc:sldMk cId="1426696370" sldId="261"/>
            <ac:picMk id="19" creationId="{E066CE08-B031-4027-97AE-11443305089C}"/>
          </ac:picMkLst>
        </pc:picChg>
      </pc:sldChg>
      <pc:sldChg chg="modSp add">
        <pc:chgData name="Marlies Blaauw" userId="c9c2ae09-2ada-43d1-bdd9-bbf7d3f2e3b9" providerId="ADAL" clId="{BEAE2606-31F3-4B56-8F12-C9A0560F46E3}" dt="2020-11-03T19:22:25.560" v="6331" actId="20577"/>
        <pc:sldMkLst>
          <pc:docMk/>
          <pc:sldMk cId="193690998" sldId="267"/>
        </pc:sldMkLst>
        <pc:spChg chg="mod">
          <ac:chgData name="Marlies Blaauw" userId="c9c2ae09-2ada-43d1-bdd9-bbf7d3f2e3b9" providerId="ADAL" clId="{BEAE2606-31F3-4B56-8F12-C9A0560F46E3}" dt="2020-11-03T19:22:25.560" v="6331" actId="20577"/>
          <ac:spMkLst>
            <pc:docMk/>
            <pc:sldMk cId="193690998" sldId="267"/>
            <ac:spMk id="3" creationId="{4D7056EB-615F-476C-8987-FED4DCAE96C1}"/>
          </ac:spMkLst>
        </pc:spChg>
      </pc:sldChg>
      <pc:sldChg chg="addSp delSp modSp del">
        <pc:chgData name="Marlies Blaauw" userId="c9c2ae09-2ada-43d1-bdd9-bbf7d3f2e3b9" providerId="ADAL" clId="{BEAE2606-31F3-4B56-8F12-C9A0560F46E3}" dt="2020-11-03T19:09:31.399" v="4577" actId="2696"/>
        <pc:sldMkLst>
          <pc:docMk/>
          <pc:sldMk cId="527941026" sldId="267"/>
        </pc:sldMkLst>
        <pc:spChg chg="mod">
          <ac:chgData name="Marlies Blaauw" userId="c9c2ae09-2ada-43d1-bdd9-bbf7d3f2e3b9" providerId="ADAL" clId="{BEAE2606-31F3-4B56-8F12-C9A0560F46E3}" dt="2020-11-03T18:38:45.577" v="1964" actId="20577"/>
          <ac:spMkLst>
            <pc:docMk/>
            <pc:sldMk cId="527941026" sldId="267"/>
            <ac:spMk id="2" creationId="{CA92A6A0-8799-402F-ACCB-41CEB012C26C}"/>
          </ac:spMkLst>
        </pc:spChg>
        <pc:spChg chg="mod">
          <ac:chgData name="Marlies Blaauw" userId="c9c2ae09-2ada-43d1-bdd9-bbf7d3f2e3b9" providerId="ADAL" clId="{BEAE2606-31F3-4B56-8F12-C9A0560F46E3}" dt="2020-11-03T19:07:51.340" v="4467" actId="27636"/>
          <ac:spMkLst>
            <pc:docMk/>
            <pc:sldMk cId="527941026" sldId="267"/>
            <ac:spMk id="3" creationId="{4D7056EB-615F-476C-8987-FED4DCAE96C1}"/>
          </ac:spMkLst>
        </pc:spChg>
        <pc:spChg chg="add del mod">
          <ac:chgData name="Marlies Blaauw" userId="c9c2ae09-2ada-43d1-bdd9-bbf7d3f2e3b9" providerId="ADAL" clId="{BEAE2606-31F3-4B56-8F12-C9A0560F46E3}" dt="2020-11-03T19:05:58.871" v="4191"/>
          <ac:spMkLst>
            <pc:docMk/>
            <pc:sldMk cId="527941026" sldId="267"/>
            <ac:spMk id="6" creationId="{2A888698-E25A-4B1B-810E-1932E1FE7B5A}"/>
          </ac:spMkLst>
        </pc:spChg>
        <pc:spChg chg="add del mod">
          <ac:chgData name="Marlies Blaauw" userId="c9c2ae09-2ada-43d1-bdd9-bbf7d3f2e3b9" providerId="ADAL" clId="{BEAE2606-31F3-4B56-8F12-C9A0560F46E3}" dt="2020-11-03T19:06:17.155" v="4193" actId="767"/>
          <ac:spMkLst>
            <pc:docMk/>
            <pc:sldMk cId="527941026" sldId="267"/>
            <ac:spMk id="7" creationId="{23EABDDE-EA78-4DA4-B773-88BCA4525979}"/>
          </ac:spMkLst>
        </pc:spChg>
        <pc:picChg chg="add">
          <ac:chgData name="Marlies Blaauw" userId="c9c2ae09-2ada-43d1-bdd9-bbf7d3f2e3b9" providerId="ADAL" clId="{BEAE2606-31F3-4B56-8F12-C9A0560F46E3}" dt="2020-11-03T17:45:47.636" v="572"/>
          <ac:picMkLst>
            <pc:docMk/>
            <pc:sldMk cId="527941026" sldId="267"/>
            <ac:picMk id="4" creationId="{211CB991-4F33-48A6-9E64-9AF8FAB55454}"/>
          </ac:picMkLst>
        </pc:picChg>
        <pc:picChg chg="add">
          <ac:chgData name="Marlies Blaauw" userId="c9c2ae09-2ada-43d1-bdd9-bbf7d3f2e3b9" providerId="ADAL" clId="{BEAE2606-31F3-4B56-8F12-C9A0560F46E3}" dt="2020-11-03T17:45:47.636" v="572"/>
          <ac:picMkLst>
            <pc:docMk/>
            <pc:sldMk cId="527941026" sldId="267"/>
            <ac:picMk id="5" creationId="{D2B64DA1-7615-48F1-A0C1-1C4409065B14}"/>
          </ac:picMkLst>
        </pc:picChg>
      </pc:sldChg>
      <pc:sldChg chg="addSp delSp">
        <pc:chgData name="Marlies Blaauw" userId="c9c2ae09-2ada-43d1-bdd9-bbf7d3f2e3b9" providerId="ADAL" clId="{BEAE2606-31F3-4B56-8F12-C9A0560F46E3}" dt="2020-11-03T17:46:00.808" v="578"/>
        <pc:sldMkLst>
          <pc:docMk/>
          <pc:sldMk cId="528052629" sldId="268"/>
        </pc:sldMkLst>
        <pc:picChg chg="add del">
          <ac:chgData name="Marlies Blaauw" userId="c9c2ae09-2ada-43d1-bdd9-bbf7d3f2e3b9" providerId="ADAL" clId="{BEAE2606-31F3-4B56-8F12-C9A0560F46E3}" dt="2020-11-03T17:45:57.904" v="577" actId="478"/>
          <ac:picMkLst>
            <pc:docMk/>
            <pc:sldMk cId="528052629" sldId="268"/>
            <ac:picMk id="9" creationId="{E65584F3-0664-49BC-8DE0-250C23C6D2FB}"/>
          </ac:picMkLst>
        </pc:picChg>
        <pc:picChg chg="add del">
          <ac:chgData name="Marlies Blaauw" userId="c9c2ae09-2ada-43d1-bdd9-bbf7d3f2e3b9" providerId="ADAL" clId="{BEAE2606-31F3-4B56-8F12-C9A0560F46E3}" dt="2020-11-03T17:45:57.904" v="577" actId="478"/>
          <ac:picMkLst>
            <pc:docMk/>
            <pc:sldMk cId="528052629" sldId="268"/>
            <ac:picMk id="12" creationId="{589E85B8-2AE5-4CB5-B30E-D933A01EB583}"/>
          </ac:picMkLst>
        </pc:picChg>
        <pc:picChg chg="add">
          <ac:chgData name="Marlies Blaauw" userId="c9c2ae09-2ada-43d1-bdd9-bbf7d3f2e3b9" providerId="ADAL" clId="{BEAE2606-31F3-4B56-8F12-C9A0560F46E3}" dt="2020-11-03T17:46:00.808" v="578"/>
          <ac:picMkLst>
            <pc:docMk/>
            <pc:sldMk cId="528052629" sldId="268"/>
            <ac:picMk id="13" creationId="{0B62DA31-E815-40CD-ADF8-79682D03ACC1}"/>
          </ac:picMkLst>
        </pc:picChg>
        <pc:picChg chg="add">
          <ac:chgData name="Marlies Blaauw" userId="c9c2ae09-2ada-43d1-bdd9-bbf7d3f2e3b9" providerId="ADAL" clId="{BEAE2606-31F3-4B56-8F12-C9A0560F46E3}" dt="2020-11-03T17:46:00.808" v="578"/>
          <ac:picMkLst>
            <pc:docMk/>
            <pc:sldMk cId="528052629" sldId="268"/>
            <ac:picMk id="14" creationId="{2F122A7D-E578-4C6D-ADCE-037327FB239A}"/>
          </ac:picMkLst>
        </pc:picChg>
      </pc:sldChg>
      <pc:sldChg chg="addSp modNotesTx">
        <pc:chgData name="Marlies Blaauw" userId="c9c2ae09-2ada-43d1-bdd9-bbf7d3f2e3b9" providerId="ADAL" clId="{BEAE2606-31F3-4B56-8F12-C9A0560F46E3}" dt="2020-11-03T17:45:44.859" v="571"/>
        <pc:sldMkLst>
          <pc:docMk/>
          <pc:sldMk cId="989035820" sldId="269"/>
        </pc:sldMkLst>
        <pc:picChg chg="add">
          <ac:chgData name="Marlies Blaauw" userId="c9c2ae09-2ada-43d1-bdd9-bbf7d3f2e3b9" providerId="ADAL" clId="{BEAE2606-31F3-4B56-8F12-C9A0560F46E3}" dt="2020-11-03T17:45:44.859" v="571"/>
          <ac:picMkLst>
            <pc:docMk/>
            <pc:sldMk cId="989035820" sldId="269"/>
            <ac:picMk id="7" creationId="{3BD67610-C0BA-4EA1-801B-5F0FB7DC088E}"/>
          </ac:picMkLst>
        </pc:picChg>
        <pc:picChg chg="add">
          <ac:chgData name="Marlies Blaauw" userId="c9c2ae09-2ada-43d1-bdd9-bbf7d3f2e3b9" providerId="ADAL" clId="{BEAE2606-31F3-4B56-8F12-C9A0560F46E3}" dt="2020-11-03T17:45:44.859" v="571"/>
          <ac:picMkLst>
            <pc:docMk/>
            <pc:sldMk cId="989035820" sldId="269"/>
            <ac:picMk id="8" creationId="{25938358-EDE7-4422-9866-B5A7D3B575B7}"/>
          </ac:picMkLst>
        </pc:picChg>
      </pc:sldChg>
      <pc:sldChg chg="addSp del">
        <pc:chgData name="Marlies Blaauw" userId="c9c2ae09-2ada-43d1-bdd9-bbf7d3f2e3b9" providerId="ADAL" clId="{BEAE2606-31F3-4B56-8F12-C9A0560F46E3}" dt="2020-11-03T19:41:43.087" v="6459" actId="2696"/>
        <pc:sldMkLst>
          <pc:docMk/>
          <pc:sldMk cId="923643933" sldId="270"/>
        </pc:sldMkLst>
        <pc:picChg chg="add">
          <ac:chgData name="Marlies Blaauw" userId="c9c2ae09-2ada-43d1-bdd9-bbf7d3f2e3b9" providerId="ADAL" clId="{BEAE2606-31F3-4B56-8F12-C9A0560F46E3}" dt="2020-11-03T17:46:15.850" v="586"/>
          <ac:picMkLst>
            <pc:docMk/>
            <pc:sldMk cId="923643933" sldId="270"/>
            <ac:picMk id="4" creationId="{941AE7DE-299E-4F7F-9833-E3518CC2092B}"/>
          </ac:picMkLst>
        </pc:picChg>
        <pc:picChg chg="add">
          <ac:chgData name="Marlies Blaauw" userId="c9c2ae09-2ada-43d1-bdd9-bbf7d3f2e3b9" providerId="ADAL" clId="{BEAE2606-31F3-4B56-8F12-C9A0560F46E3}" dt="2020-11-03T17:46:15.850" v="586"/>
          <ac:picMkLst>
            <pc:docMk/>
            <pc:sldMk cId="923643933" sldId="270"/>
            <ac:picMk id="5" creationId="{B4E193B9-C996-4B6D-9162-7A313C89C2D3}"/>
          </ac:picMkLst>
        </pc:picChg>
      </pc:sldChg>
      <pc:sldChg chg="addSp del">
        <pc:chgData name="Marlies Blaauw" userId="c9c2ae09-2ada-43d1-bdd9-bbf7d3f2e3b9" providerId="ADAL" clId="{BEAE2606-31F3-4B56-8F12-C9A0560F46E3}" dt="2020-11-03T18:41:04.862" v="1967" actId="2696"/>
        <pc:sldMkLst>
          <pc:docMk/>
          <pc:sldMk cId="2199240771" sldId="271"/>
        </pc:sldMkLst>
        <pc:picChg chg="add">
          <ac:chgData name="Marlies Blaauw" userId="c9c2ae09-2ada-43d1-bdd9-bbf7d3f2e3b9" providerId="ADAL" clId="{BEAE2606-31F3-4B56-8F12-C9A0560F46E3}" dt="2020-11-03T17:46:09.231" v="584"/>
          <ac:picMkLst>
            <pc:docMk/>
            <pc:sldMk cId="2199240771" sldId="271"/>
            <ac:picMk id="5" creationId="{A8AFDA66-F707-408C-9A03-F9FE4DA34434}"/>
          </ac:picMkLst>
        </pc:picChg>
        <pc:picChg chg="add">
          <ac:chgData name="Marlies Blaauw" userId="c9c2ae09-2ada-43d1-bdd9-bbf7d3f2e3b9" providerId="ADAL" clId="{BEAE2606-31F3-4B56-8F12-C9A0560F46E3}" dt="2020-11-03T17:46:09.231" v="584"/>
          <ac:picMkLst>
            <pc:docMk/>
            <pc:sldMk cId="2199240771" sldId="271"/>
            <ac:picMk id="6" creationId="{D680C1DB-1F8B-4D4C-87EB-0DEBB6DC57F7}"/>
          </ac:picMkLst>
        </pc:picChg>
      </pc:sldChg>
      <pc:sldChg chg="addSp del">
        <pc:chgData name="Marlies Blaauw" userId="c9c2ae09-2ada-43d1-bdd9-bbf7d3f2e3b9" providerId="ADAL" clId="{BEAE2606-31F3-4B56-8F12-C9A0560F46E3}" dt="2020-11-03T18:41:05.695" v="1968" actId="2696"/>
        <pc:sldMkLst>
          <pc:docMk/>
          <pc:sldMk cId="590764818" sldId="273"/>
        </pc:sldMkLst>
        <pc:picChg chg="add">
          <ac:chgData name="Marlies Blaauw" userId="c9c2ae09-2ada-43d1-bdd9-bbf7d3f2e3b9" providerId="ADAL" clId="{BEAE2606-31F3-4B56-8F12-C9A0560F46E3}" dt="2020-11-03T17:46:10.032" v="585"/>
          <ac:picMkLst>
            <pc:docMk/>
            <pc:sldMk cId="590764818" sldId="273"/>
            <ac:picMk id="4" creationId="{ADEA0871-3454-4B22-8143-4E23E877B789}"/>
          </ac:picMkLst>
        </pc:picChg>
        <pc:picChg chg="add">
          <ac:chgData name="Marlies Blaauw" userId="c9c2ae09-2ada-43d1-bdd9-bbf7d3f2e3b9" providerId="ADAL" clId="{BEAE2606-31F3-4B56-8F12-C9A0560F46E3}" dt="2020-11-03T17:46:10.032" v="585"/>
          <ac:picMkLst>
            <pc:docMk/>
            <pc:sldMk cId="590764818" sldId="273"/>
            <ac:picMk id="5" creationId="{20EDAE08-CD1B-4520-888B-77C9D09F24E4}"/>
          </ac:picMkLst>
        </pc:picChg>
      </pc:sldChg>
      <pc:sldChg chg="addSp delSp modSp">
        <pc:chgData name="Marlies Blaauw" userId="c9c2ae09-2ada-43d1-bdd9-bbf7d3f2e3b9" providerId="ADAL" clId="{BEAE2606-31F3-4B56-8F12-C9A0560F46E3}" dt="2020-11-03T19:58:50.842" v="7655" actId="6549"/>
        <pc:sldMkLst>
          <pc:docMk/>
          <pc:sldMk cId="3911087464" sldId="274"/>
        </pc:sldMkLst>
        <pc:spChg chg="mod">
          <ac:chgData name="Marlies Blaauw" userId="c9c2ae09-2ada-43d1-bdd9-bbf7d3f2e3b9" providerId="ADAL" clId="{BEAE2606-31F3-4B56-8F12-C9A0560F46E3}" dt="2020-11-03T19:58:50.842" v="7655" actId="6549"/>
          <ac:spMkLst>
            <pc:docMk/>
            <pc:sldMk cId="3911087464" sldId="274"/>
            <ac:spMk id="3" creationId="{5BA6CD3F-0E0D-4E88-B127-B90EF59A8D8B}"/>
          </ac:spMkLst>
        </pc:spChg>
        <pc:picChg chg="add">
          <ac:chgData name="Marlies Blaauw" userId="c9c2ae09-2ada-43d1-bdd9-bbf7d3f2e3b9" providerId="ADAL" clId="{BEAE2606-31F3-4B56-8F12-C9A0560F46E3}" dt="2020-11-03T17:46:16.985" v="587"/>
          <ac:picMkLst>
            <pc:docMk/>
            <pc:sldMk cId="3911087464" sldId="274"/>
            <ac:picMk id="4" creationId="{0C39B6D5-F309-45EA-974E-CF90B8C3EBDC}"/>
          </ac:picMkLst>
        </pc:picChg>
        <pc:picChg chg="add">
          <ac:chgData name="Marlies Blaauw" userId="c9c2ae09-2ada-43d1-bdd9-bbf7d3f2e3b9" providerId="ADAL" clId="{BEAE2606-31F3-4B56-8F12-C9A0560F46E3}" dt="2020-11-03T17:46:16.985" v="587"/>
          <ac:picMkLst>
            <pc:docMk/>
            <pc:sldMk cId="3911087464" sldId="274"/>
            <ac:picMk id="5" creationId="{74D9BD26-8C59-47CE-9081-36979B817FE8}"/>
          </ac:picMkLst>
        </pc:picChg>
        <pc:picChg chg="add del">
          <ac:chgData name="Marlies Blaauw" userId="c9c2ae09-2ada-43d1-bdd9-bbf7d3f2e3b9" providerId="ADAL" clId="{BEAE2606-31F3-4B56-8F12-C9A0560F46E3}" dt="2020-11-03T19:56:20.129" v="7292"/>
          <ac:picMkLst>
            <pc:docMk/>
            <pc:sldMk cId="3911087464" sldId="274"/>
            <ac:picMk id="6" creationId="{991AC997-EB95-4526-A6FB-57636C8FF827}"/>
          </ac:picMkLst>
        </pc:picChg>
        <pc:picChg chg="add del">
          <ac:chgData name="Marlies Blaauw" userId="c9c2ae09-2ada-43d1-bdd9-bbf7d3f2e3b9" providerId="ADAL" clId="{BEAE2606-31F3-4B56-8F12-C9A0560F46E3}" dt="2020-11-03T19:56:20.129" v="7292"/>
          <ac:picMkLst>
            <pc:docMk/>
            <pc:sldMk cId="3911087464" sldId="274"/>
            <ac:picMk id="7" creationId="{44AB5CF6-6F27-4D41-8417-41F8FEC70849}"/>
          </ac:picMkLst>
        </pc:picChg>
      </pc:sldChg>
      <pc:sldChg chg="addSp">
        <pc:chgData name="Marlies Blaauw" userId="c9c2ae09-2ada-43d1-bdd9-bbf7d3f2e3b9" providerId="ADAL" clId="{BEAE2606-31F3-4B56-8F12-C9A0560F46E3}" dt="2020-11-03T17:45:42.191" v="569"/>
        <pc:sldMkLst>
          <pc:docMk/>
          <pc:sldMk cId="4002341937" sldId="275"/>
        </pc:sldMkLst>
        <pc:picChg chg="add">
          <ac:chgData name="Marlies Blaauw" userId="c9c2ae09-2ada-43d1-bdd9-bbf7d3f2e3b9" providerId="ADAL" clId="{BEAE2606-31F3-4B56-8F12-C9A0560F46E3}" dt="2020-11-03T17:45:42.191" v="569"/>
          <ac:picMkLst>
            <pc:docMk/>
            <pc:sldMk cId="4002341937" sldId="275"/>
            <ac:picMk id="4" creationId="{B91AE9F9-1ECE-4842-8836-06CFBE5B4868}"/>
          </ac:picMkLst>
        </pc:picChg>
        <pc:picChg chg="add">
          <ac:chgData name="Marlies Blaauw" userId="c9c2ae09-2ada-43d1-bdd9-bbf7d3f2e3b9" providerId="ADAL" clId="{BEAE2606-31F3-4B56-8F12-C9A0560F46E3}" dt="2020-11-03T17:45:42.191" v="569"/>
          <ac:picMkLst>
            <pc:docMk/>
            <pc:sldMk cId="4002341937" sldId="275"/>
            <ac:picMk id="5" creationId="{D1A14BD6-79ED-472D-A364-8CF4E8FC3A32}"/>
          </ac:picMkLst>
        </pc:picChg>
      </pc:sldChg>
      <pc:sldChg chg="addSp">
        <pc:chgData name="Marlies Blaauw" userId="c9c2ae09-2ada-43d1-bdd9-bbf7d3f2e3b9" providerId="ADAL" clId="{BEAE2606-31F3-4B56-8F12-C9A0560F46E3}" dt="2020-11-03T17:45:43.364" v="570"/>
        <pc:sldMkLst>
          <pc:docMk/>
          <pc:sldMk cId="4231840170" sldId="276"/>
        </pc:sldMkLst>
        <pc:picChg chg="add">
          <ac:chgData name="Marlies Blaauw" userId="c9c2ae09-2ada-43d1-bdd9-bbf7d3f2e3b9" providerId="ADAL" clId="{BEAE2606-31F3-4B56-8F12-C9A0560F46E3}" dt="2020-11-03T17:45:43.364" v="570"/>
          <ac:picMkLst>
            <pc:docMk/>
            <pc:sldMk cId="4231840170" sldId="276"/>
            <ac:picMk id="4" creationId="{BDF02C63-1761-4F8B-9AEC-1BE65F0D8847}"/>
          </ac:picMkLst>
        </pc:picChg>
        <pc:picChg chg="add">
          <ac:chgData name="Marlies Blaauw" userId="c9c2ae09-2ada-43d1-bdd9-bbf7d3f2e3b9" providerId="ADAL" clId="{BEAE2606-31F3-4B56-8F12-C9A0560F46E3}" dt="2020-11-03T17:45:43.364" v="570"/>
          <ac:picMkLst>
            <pc:docMk/>
            <pc:sldMk cId="4231840170" sldId="276"/>
            <ac:picMk id="5" creationId="{53CB37C3-1B84-41AA-9D9E-752529CAE956}"/>
          </ac:picMkLst>
        </pc:picChg>
      </pc:sldChg>
      <pc:sldChg chg="addSp">
        <pc:chgData name="Marlies Blaauw" userId="c9c2ae09-2ada-43d1-bdd9-bbf7d3f2e3b9" providerId="ADAL" clId="{BEAE2606-31F3-4B56-8F12-C9A0560F46E3}" dt="2020-11-03T17:45:48.335" v="573"/>
        <pc:sldMkLst>
          <pc:docMk/>
          <pc:sldMk cId="3577396293" sldId="277"/>
        </pc:sldMkLst>
        <pc:picChg chg="add">
          <ac:chgData name="Marlies Blaauw" userId="c9c2ae09-2ada-43d1-bdd9-bbf7d3f2e3b9" providerId="ADAL" clId="{BEAE2606-31F3-4B56-8F12-C9A0560F46E3}" dt="2020-11-03T17:45:48.335" v="573"/>
          <ac:picMkLst>
            <pc:docMk/>
            <pc:sldMk cId="3577396293" sldId="277"/>
            <ac:picMk id="4" creationId="{879BB8C5-A32A-4826-A6FC-9C4BDAB5D952}"/>
          </ac:picMkLst>
        </pc:picChg>
        <pc:picChg chg="add">
          <ac:chgData name="Marlies Blaauw" userId="c9c2ae09-2ada-43d1-bdd9-bbf7d3f2e3b9" providerId="ADAL" clId="{BEAE2606-31F3-4B56-8F12-C9A0560F46E3}" dt="2020-11-03T17:45:48.335" v="573"/>
          <ac:picMkLst>
            <pc:docMk/>
            <pc:sldMk cId="3577396293" sldId="277"/>
            <ac:picMk id="5" creationId="{487502DB-915F-467D-AD0F-8EEF5C85A21F}"/>
          </ac:picMkLst>
        </pc:picChg>
      </pc:sldChg>
      <pc:sldChg chg="addSp modSp add">
        <pc:chgData name="Marlies Blaauw" userId="c9c2ae09-2ada-43d1-bdd9-bbf7d3f2e3b9" providerId="ADAL" clId="{BEAE2606-31F3-4B56-8F12-C9A0560F46E3}" dt="2020-11-03T17:45:49.240" v="574"/>
        <pc:sldMkLst>
          <pc:docMk/>
          <pc:sldMk cId="3614069535" sldId="278"/>
        </pc:sldMkLst>
        <pc:spChg chg="mod">
          <ac:chgData name="Marlies Blaauw" userId="c9c2ae09-2ada-43d1-bdd9-bbf7d3f2e3b9" providerId="ADAL" clId="{BEAE2606-31F3-4B56-8F12-C9A0560F46E3}" dt="2020-11-03T17:33:42.442" v="38" actId="14100"/>
          <ac:spMkLst>
            <pc:docMk/>
            <pc:sldMk cId="3614069535" sldId="278"/>
            <ac:spMk id="2" creationId="{3AB01801-ADCE-472F-8944-0F1AB0CDC1BC}"/>
          </ac:spMkLst>
        </pc:spChg>
        <pc:spChg chg="mod">
          <ac:chgData name="Marlies Blaauw" userId="c9c2ae09-2ada-43d1-bdd9-bbf7d3f2e3b9" providerId="ADAL" clId="{BEAE2606-31F3-4B56-8F12-C9A0560F46E3}" dt="2020-11-03T17:36:24.768" v="500" actId="20577"/>
          <ac:spMkLst>
            <pc:docMk/>
            <pc:sldMk cId="3614069535" sldId="278"/>
            <ac:spMk id="3" creationId="{BABA1042-CE44-482B-B668-91F3FF0EFF28}"/>
          </ac:spMkLst>
        </pc:spChg>
        <pc:picChg chg="add">
          <ac:chgData name="Marlies Blaauw" userId="c9c2ae09-2ada-43d1-bdd9-bbf7d3f2e3b9" providerId="ADAL" clId="{BEAE2606-31F3-4B56-8F12-C9A0560F46E3}" dt="2020-11-03T17:45:49.240" v="574"/>
          <ac:picMkLst>
            <pc:docMk/>
            <pc:sldMk cId="3614069535" sldId="278"/>
            <ac:picMk id="4" creationId="{821A52BC-54B3-4160-BEE9-3A8EF1F262B4}"/>
          </ac:picMkLst>
        </pc:picChg>
        <pc:picChg chg="add">
          <ac:chgData name="Marlies Blaauw" userId="c9c2ae09-2ada-43d1-bdd9-bbf7d3f2e3b9" providerId="ADAL" clId="{BEAE2606-31F3-4B56-8F12-C9A0560F46E3}" dt="2020-11-03T17:45:49.240" v="574"/>
          <ac:picMkLst>
            <pc:docMk/>
            <pc:sldMk cId="3614069535" sldId="278"/>
            <ac:picMk id="5" creationId="{3E2BBC8C-340E-493C-B3C8-F1BABE231995}"/>
          </ac:picMkLst>
        </pc:picChg>
      </pc:sldChg>
      <pc:sldChg chg="addSp modSp add">
        <pc:chgData name="Marlies Blaauw" userId="c9c2ae09-2ada-43d1-bdd9-bbf7d3f2e3b9" providerId="ADAL" clId="{BEAE2606-31F3-4B56-8F12-C9A0560F46E3}" dt="2020-11-03T17:45:50.883" v="575"/>
        <pc:sldMkLst>
          <pc:docMk/>
          <pc:sldMk cId="4200850055" sldId="279"/>
        </pc:sldMkLst>
        <pc:spChg chg="mod">
          <ac:chgData name="Marlies Blaauw" userId="c9c2ae09-2ada-43d1-bdd9-bbf7d3f2e3b9" providerId="ADAL" clId="{BEAE2606-31F3-4B56-8F12-C9A0560F46E3}" dt="2020-11-03T17:38:09.187" v="524" actId="20577"/>
          <ac:spMkLst>
            <pc:docMk/>
            <pc:sldMk cId="4200850055" sldId="279"/>
            <ac:spMk id="2" creationId="{3254380F-90A7-4B77-BA55-E7B9181B40A5}"/>
          </ac:spMkLst>
        </pc:spChg>
        <pc:spChg chg="mod">
          <ac:chgData name="Marlies Blaauw" userId="c9c2ae09-2ada-43d1-bdd9-bbf7d3f2e3b9" providerId="ADAL" clId="{BEAE2606-31F3-4B56-8F12-C9A0560F46E3}" dt="2020-11-03T17:38:53.272" v="536" actId="20577"/>
          <ac:spMkLst>
            <pc:docMk/>
            <pc:sldMk cId="4200850055" sldId="279"/>
            <ac:spMk id="3" creationId="{BCAE7564-7BA9-4E2F-B82C-4E53C93C4A0F}"/>
          </ac:spMkLst>
        </pc:spChg>
        <pc:picChg chg="add">
          <ac:chgData name="Marlies Blaauw" userId="c9c2ae09-2ada-43d1-bdd9-bbf7d3f2e3b9" providerId="ADAL" clId="{BEAE2606-31F3-4B56-8F12-C9A0560F46E3}" dt="2020-11-03T17:45:50.883" v="575"/>
          <ac:picMkLst>
            <pc:docMk/>
            <pc:sldMk cId="4200850055" sldId="279"/>
            <ac:picMk id="4" creationId="{1C003722-12CA-4ADC-8F78-15DB835F9C40}"/>
          </ac:picMkLst>
        </pc:picChg>
        <pc:picChg chg="add">
          <ac:chgData name="Marlies Blaauw" userId="c9c2ae09-2ada-43d1-bdd9-bbf7d3f2e3b9" providerId="ADAL" clId="{BEAE2606-31F3-4B56-8F12-C9A0560F46E3}" dt="2020-11-03T17:45:50.883" v="575"/>
          <ac:picMkLst>
            <pc:docMk/>
            <pc:sldMk cId="4200850055" sldId="279"/>
            <ac:picMk id="5" creationId="{56F0A3C1-E0A0-4021-8BB2-52F55B214863}"/>
          </ac:picMkLst>
        </pc:picChg>
      </pc:sldChg>
      <pc:sldChg chg="addSp delSp modSp add">
        <pc:chgData name="Marlies Blaauw" userId="c9c2ae09-2ada-43d1-bdd9-bbf7d3f2e3b9" providerId="ADAL" clId="{BEAE2606-31F3-4B56-8F12-C9A0560F46E3}" dt="2020-11-03T17:46:03.117" v="579"/>
        <pc:sldMkLst>
          <pc:docMk/>
          <pc:sldMk cId="1396243866" sldId="280"/>
        </pc:sldMkLst>
        <pc:spChg chg="mod">
          <ac:chgData name="Marlies Blaauw" userId="c9c2ae09-2ada-43d1-bdd9-bbf7d3f2e3b9" providerId="ADAL" clId="{BEAE2606-31F3-4B56-8F12-C9A0560F46E3}" dt="2020-11-03T17:44:50.680" v="564" actId="6549"/>
          <ac:spMkLst>
            <pc:docMk/>
            <pc:sldMk cId="1396243866" sldId="280"/>
            <ac:spMk id="2" creationId="{BC660B84-74C5-4D9F-8658-9FDDB767AC70}"/>
          </ac:spMkLst>
        </pc:spChg>
        <pc:spChg chg="del">
          <ac:chgData name="Marlies Blaauw" userId="c9c2ae09-2ada-43d1-bdd9-bbf7d3f2e3b9" providerId="ADAL" clId="{BEAE2606-31F3-4B56-8F12-C9A0560F46E3}" dt="2020-11-03T17:41:01.433" v="542"/>
          <ac:spMkLst>
            <pc:docMk/>
            <pc:sldMk cId="1396243866" sldId="280"/>
            <ac:spMk id="3" creationId="{FCFD3D05-0EC4-48EC-92DC-57C989D5D54C}"/>
          </ac:spMkLst>
        </pc:spChg>
        <pc:picChg chg="add mod">
          <ac:chgData name="Marlies Blaauw" userId="c9c2ae09-2ada-43d1-bdd9-bbf7d3f2e3b9" providerId="ADAL" clId="{BEAE2606-31F3-4B56-8F12-C9A0560F46E3}" dt="2020-11-03T17:41:14.562" v="547" actId="1076"/>
          <ac:picMkLst>
            <pc:docMk/>
            <pc:sldMk cId="1396243866" sldId="280"/>
            <ac:picMk id="4" creationId="{73735C06-044E-4162-98AB-871748453DF3}"/>
          </ac:picMkLst>
        </pc:picChg>
        <pc:picChg chg="add">
          <ac:chgData name="Marlies Blaauw" userId="c9c2ae09-2ada-43d1-bdd9-bbf7d3f2e3b9" providerId="ADAL" clId="{BEAE2606-31F3-4B56-8F12-C9A0560F46E3}" dt="2020-11-03T17:46:03.117" v="579"/>
          <ac:picMkLst>
            <pc:docMk/>
            <pc:sldMk cId="1396243866" sldId="280"/>
            <ac:picMk id="5" creationId="{435BEEB0-0BD0-4681-BE9C-57D0AD3906DA}"/>
          </ac:picMkLst>
        </pc:picChg>
        <pc:picChg chg="add">
          <ac:chgData name="Marlies Blaauw" userId="c9c2ae09-2ada-43d1-bdd9-bbf7d3f2e3b9" providerId="ADAL" clId="{BEAE2606-31F3-4B56-8F12-C9A0560F46E3}" dt="2020-11-03T17:46:03.117" v="579"/>
          <ac:picMkLst>
            <pc:docMk/>
            <pc:sldMk cId="1396243866" sldId="280"/>
            <ac:picMk id="6" creationId="{D0EC0EC4-4F84-4608-B29B-6B9062357199}"/>
          </ac:picMkLst>
        </pc:picChg>
      </pc:sldChg>
      <pc:sldChg chg="addSp delSp modSp add">
        <pc:chgData name="Marlies Blaauw" userId="c9c2ae09-2ada-43d1-bdd9-bbf7d3f2e3b9" providerId="ADAL" clId="{BEAE2606-31F3-4B56-8F12-C9A0560F46E3}" dt="2020-11-03T19:55:00.199" v="7280" actId="20577"/>
        <pc:sldMkLst>
          <pc:docMk/>
          <pc:sldMk cId="3071836421" sldId="281"/>
        </pc:sldMkLst>
        <pc:spChg chg="mod">
          <ac:chgData name="Marlies Blaauw" userId="c9c2ae09-2ada-43d1-bdd9-bbf7d3f2e3b9" providerId="ADAL" clId="{BEAE2606-31F3-4B56-8F12-C9A0560F46E3}" dt="2020-11-03T19:10:43.889" v="4626" actId="20577"/>
          <ac:spMkLst>
            <pc:docMk/>
            <pc:sldMk cId="3071836421" sldId="281"/>
            <ac:spMk id="2" creationId="{DC30C5E4-F0F5-40F2-840A-FF1733972338}"/>
          </ac:spMkLst>
        </pc:spChg>
        <pc:spChg chg="mod">
          <ac:chgData name="Marlies Blaauw" userId="c9c2ae09-2ada-43d1-bdd9-bbf7d3f2e3b9" providerId="ADAL" clId="{BEAE2606-31F3-4B56-8F12-C9A0560F46E3}" dt="2020-11-03T19:55:00.199" v="7280" actId="20577"/>
          <ac:spMkLst>
            <pc:docMk/>
            <pc:sldMk cId="3071836421" sldId="281"/>
            <ac:spMk id="3" creationId="{24EF3870-72F1-4E75-952B-1A847C2CED34}"/>
          </ac:spMkLst>
        </pc:spChg>
        <pc:picChg chg="add del mod modCrop">
          <ac:chgData name="Marlies Blaauw" userId="c9c2ae09-2ada-43d1-bdd9-bbf7d3f2e3b9" providerId="ADAL" clId="{BEAE2606-31F3-4B56-8F12-C9A0560F46E3}" dt="2020-11-03T17:44:53.593" v="565" actId="478"/>
          <ac:picMkLst>
            <pc:docMk/>
            <pc:sldMk cId="3071836421" sldId="281"/>
            <ac:picMk id="4" creationId="{B2068667-6C91-48BA-95DF-4243842E44CB}"/>
          </ac:picMkLst>
        </pc:picChg>
        <pc:picChg chg="add">
          <ac:chgData name="Marlies Blaauw" userId="c9c2ae09-2ada-43d1-bdd9-bbf7d3f2e3b9" providerId="ADAL" clId="{BEAE2606-31F3-4B56-8F12-C9A0560F46E3}" dt="2020-11-03T17:46:03.960" v="580"/>
          <ac:picMkLst>
            <pc:docMk/>
            <pc:sldMk cId="3071836421" sldId="281"/>
            <ac:picMk id="5" creationId="{52A58008-A565-49B2-B621-6322F85D7597}"/>
          </ac:picMkLst>
        </pc:picChg>
        <pc:picChg chg="add">
          <ac:chgData name="Marlies Blaauw" userId="c9c2ae09-2ada-43d1-bdd9-bbf7d3f2e3b9" providerId="ADAL" clId="{BEAE2606-31F3-4B56-8F12-C9A0560F46E3}" dt="2020-11-03T17:46:03.960" v="580"/>
          <ac:picMkLst>
            <pc:docMk/>
            <pc:sldMk cId="3071836421" sldId="281"/>
            <ac:picMk id="6" creationId="{176D32E8-739F-4DB4-9136-2B29683A635B}"/>
          </ac:picMkLst>
        </pc:picChg>
      </pc:sldChg>
      <pc:sldChg chg="addSp modSp add">
        <pc:chgData name="Marlies Blaauw" userId="c9c2ae09-2ada-43d1-bdd9-bbf7d3f2e3b9" providerId="ADAL" clId="{BEAE2606-31F3-4B56-8F12-C9A0560F46E3}" dt="2020-11-03T19:53:22.987" v="7174" actId="20577"/>
        <pc:sldMkLst>
          <pc:docMk/>
          <pc:sldMk cId="3052399474" sldId="282"/>
        </pc:sldMkLst>
        <pc:spChg chg="mod">
          <ac:chgData name="Marlies Blaauw" userId="c9c2ae09-2ada-43d1-bdd9-bbf7d3f2e3b9" providerId="ADAL" clId="{BEAE2606-31F3-4B56-8F12-C9A0560F46E3}" dt="2020-11-03T19:53:22.987" v="7174" actId="20577"/>
          <ac:spMkLst>
            <pc:docMk/>
            <pc:sldMk cId="3052399474" sldId="282"/>
            <ac:spMk id="2" creationId="{A922B6D1-9903-40EC-9B59-FC72CCBEFC47}"/>
          </ac:spMkLst>
        </pc:spChg>
        <pc:picChg chg="add">
          <ac:chgData name="Marlies Blaauw" userId="c9c2ae09-2ada-43d1-bdd9-bbf7d3f2e3b9" providerId="ADAL" clId="{BEAE2606-31F3-4B56-8F12-C9A0560F46E3}" dt="2020-11-03T17:46:05.459" v="581"/>
          <ac:picMkLst>
            <pc:docMk/>
            <pc:sldMk cId="3052399474" sldId="282"/>
            <ac:picMk id="4" creationId="{6FBDA27D-3E7D-4A26-B551-9C8E3234C16D}"/>
          </ac:picMkLst>
        </pc:picChg>
        <pc:picChg chg="add">
          <ac:chgData name="Marlies Blaauw" userId="c9c2ae09-2ada-43d1-bdd9-bbf7d3f2e3b9" providerId="ADAL" clId="{BEAE2606-31F3-4B56-8F12-C9A0560F46E3}" dt="2020-11-03T17:46:05.459" v="581"/>
          <ac:picMkLst>
            <pc:docMk/>
            <pc:sldMk cId="3052399474" sldId="282"/>
            <ac:picMk id="5" creationId="{B1B513AC-2B1A-4BDF-BE7B-32183D2E0913}"/>
          </ac:picMkLst>
        </pc:picChg>
      </pc:sldChg>
      <pc:sldChg chg="add">
        <pc:chgData name="Marlies Blaauw" userId="c9c2ae09-2ada-43d1-bdd9-bbf7d3f2e3b9" providerId="ADAL" clId="{BEAE2606-31F3-4B56-8F12-C9A0560F46E3}" dt="2020-11-03T19:09:36.659" v="4578"/>
        <pc:sldMkLst>
          <pc:docMk/>
          <pc:sldMk cId="2710502462" sldId="283"/>
        </pc:sldMkLst>
      </pc:sldChg>
      <pc:sldChg chg="modSp add del">
        <pc:chgData name="Marlies Blaauw" userId="c9c2ae09-2ada-43d1-bdd9-bbf7d3f2e3b9" providerId="ADAL" clId="{BEAE2606-31F3-4B56-8F12-C9A0560F46E3}" dt="2020-11-03T19:09:31.399" v="4576" actId="2696"/>
        <pc:sldMkLst>
          <pc:docMk/>
          <pc:sldMk cId="4063682153" sldId="283"/>
        </pc:sldMkLst>
        <pc:spChg chg="mod">
          <ac:chgData name="Marlies Blaauw" userId="c9c2ae09-2ada-43d1-bdd9-bbf7d3f2e3b9" providerId="ADAL" clId="{BEAE2606-31F3-4B56-8F12-C9A0560F46E3}" dt="2020-11-03T19:09:03.490" v="4574"/>
          <ac:spMkLst>
            <pc:docMk/>
            <pc:sldMk cId="4063682153" sldId="283"/>
            <ac:spMk id="2" creationId="{6A0681C1-140A-4C14-8A5A-F248D0035072}"/>
          </ac:spMkLst>
        </pc:spChg>
        <pc:spChg chg="mod">
          <ac:chgData name="Marlies Blaauw" userId="c9c2ae09-2ada-43d1-bdd9-bbf7d3f2e3b9" providerId="ADAL" clId="{BEAE2606-31F3-4B56-8F12-C9A0560F46E3}" dt="2020-11-03T19:09:00.388" v="4573" actId="20577"/>
          <ac:spMkLst>
            <pc:docMk/>
            <pc:sldMk cId="4063682153" sldId="283"/>
            <ac:spMk id="3" creationId="{48CD1291-8383-42C2-8163-A98EC37DCD51}"/>
          </ac:spMkLst>
        </pc:spChg>
      </pc:sldChg>
      <pc:sldChg chg="modSp add">
        <pc:chgData name="Marlies Blaauw" userId="c9c2ae09-2ada-43d1-bdd9-bbf7d3f2e3b9" providerId="ADAL" clId="{BEAE2606-31F3-4B56-8F12-C9A0560F46E3}" dt="2020-11-03T19:42:09.110" v="6503" actId="20577"/>
        <pc:sldMkLst>
          <pc:docMk/>
          <pc:sldMk cId="1836738979" sldId="284"/>
        </pc:sldMkLst>
        <pc:spChg chg="mod">
          <ac:chgData name="Marlies Blaauw" userId="c9c2ae09-2ada-43d1-bdd9-bbf7d3f2e3b9" providerId="ADAL" clId="{BEAE2606-31F3-4B56-8F12-C9A0560F46E3}" dt="2020-11-03T19:42:02.558" v="6470" actId="20577"/>
          <ac:spMkLst>
            <pc:docMk/>
            <pc:sldMk cId="1836738979" sldId="284"/>
            <ac:spMk id="2" creationId="{AC5AB73F-E8DA-4F28-8862-7D1BDEA32F40}"/>
          </ac:spMkLst>
        </pc:spChg>
        <pc:spChg chg="mod">
          <ac:chgData name="Marlies Blaauw" userId="c9c2ae09-2ada-43d1-bdd9-bbf7d3f2e3b9" providerId="ADAL" clId="{BEAE2606-31F3-4B56-8F12-C9A0560F46E3}" dt="2020-11-03T19:42:09.110" v="6503" actId="20577"/>
          <ac:spMkLst>
            <pc:docMk/>
            <pc:sldMk cId="1836738979" sldId="284"/>
            <ac:spMk id="3" creationId="{A676062B-F875-454A-BCF7-787C793C9F44}"/>
          </ac:spMkLst>
        </pc:spChg>
      </pc:sldChg>
      <pc:sldChg chg="add del">
        <pc:chgData name="Marlies Blaauw" userId="c9c2ae09-2ada-43d1-bdd9-bbf7d3f2e3b9" providerId="ADAL" clId="{BEAE2606-31F3-4B56-8F12-C9A0560F46E3}" dt="2020-11-03T19:09:47.360" v="4579" actId="2696"/>
        <pc:sldMkLst>
          <pc:docMk/>
          <pc:sldMk cId="3135474109" sldId="284"/>
        </pc:sldMkLst>
      </pc:sldChg>
      <pc:sldChg chg="addSp modSp add">
        <pc:chgData name="Marlies Blaauw" userId="c9c2ae09-2ada-43d1-bdd9-bbf7d3f2e3b9" providerId="ADAL" clId="{BEAE2606-31F3-4B56-8F12-C9A0560F46E3}" dt="2020-11-03T19:56:17.404" v="7290"/>
        <pc:sldMkLst>
          <pc:docMk/>
          <pc:sldMk cId="2280269028" sldId="285"/>
        </pc:sldMkLst>
        <pc:spChg chg="mod">
          <ac:chgData name="Marlies Blaauw" userId="c9c2ae09-2ada-43d1-bdd9-bbf7d3f2e3b9" providerId="ADAL" clId="{BEAE2606-31F3-4B56-8F12-C9A0560F46E3}" dt="2020-11-03T19:43:06.252" v="6615" actId="20577"/>
          <ac:spMkLst>
            <pc:docMk/>
            <pc:sldMk cId="2280269028" sldId="285"/>
            <ac:spMk id="2" creationId="{5522C79A-2255-4026-ACD6-C06B906B8BC3}"/>
          </ac:spMkLst>
        </pc:spChg>
        <pc:spChg chg="mod">
          <ac:chgData name="Marlies Blaauw" userId="c9c2ae09-2ada-43d1-bdd9-bbf7d3f2e3b9" providerId="ADAL" clId="{BEAE2606-31F3-4B56-8F12-C9A0560F46E3}" dt="2020-11-03T19:56:06.680" v="7287" actId="14100"/>
          <ac:spMkLst>
            <pc:docMk/>
            <pc:sldMk cId="2280269028" sldId="285"/>
            <ac:spMk id="3" creationId="{010A7BA3-3E29-402D-AEEF-BED86E546B7E}"/>
          </ac:spMkLst>
        </pc:spChg>
        <pc:picChg chg="add">
          <ac:chgData name="Marlies Blaauw" userId="c9c2ae09-2ada-43d1-bdd9-bbf7d3f2e3b9" providerId="ADAL" clId="{BEAE2606-31F3-4B56-8F12-C9A0560F46E3}" dt="2020-11-03T19:56:17.404" v="7290"/>
          <ac:picMkLst>
            <pc:docMk/>
            <pc:sldMk cId="2280269028" sldId="285"/>
            <ac:picMk id="5" creationId="{D4D1A080-5161-4B1B-AB1E-2D56E3315DDD}"/>
          </ac:picMkLst>
        </pc:picChg>
        <pc:picChg chg="add">
          <ac:chgData name="Marlies Blaauw" userId="c9c2ae09-2ada-43d1-bdd9-bbf7d3f2e3b9" providerId="ADAL" clId="{BEAE2606-31F3-4B56-8F12-C9A0560F46E3}" dt="2020-11-03T19:56:17.404" v="7290"/>
          <ac:picMkLst>
            <pc:docMk/>
            <pc:sldMk cId="2280269028" sldId="285"/>
            <ac:picMk id="6" creationId="{8D1E80CA-3513-47CF-8DA3-06AF1B71CFF8}"/>
          </ac:picMkLst>
        </pc:picChg>
        <pc:picChg chg="add mod">
          <ac:chgData name="Marlies Blaauw" userId="c9c2ae09-2ada-43d1-bdd9-bbf7d3f2e3b9" providerId="ADAL" clId="{BEAE2606-31F3-4B56-8F12-C9A0560F46E3}" dt="2020-11-03T19:56:00.460" v="7286" actId="14100"/>
          <ac:picMkLst>
            <pc:docMk/>
            <pc:sldMk cId="2280269028" sldId="285"/>
            <ac:picMk id="1026" creationId="{811755CF-582A-4FAB-A482-DE1B26702904}"/>
          </ac:picMkLst>
        </pc:picChg>
      </pc:sldChg>
      <pc:sldChg chg="addSp modSp add">
        <pc:chgData name="Marlies Blaauw" userId="c9c2ae09-2ada-43d1-bdd9-bbf7d3f2e3b9" providerId="ADAL" clId="{BEAE2606-31F3-4B56-8F12-C9A0560F46E3}" dt="2020-11-03T19:56:15.237" v="7288"/>
        <pc:sldMkLst>
          <pc:docMk/>
          <pc:sldMk cId="3521037134" sldId="286"/>
        </pc:sldMkLst>
        <pc:spChg chg="mod">
          <ac:chgData name="Marlies Blaauw" userId="c9c2ae09-2ada-43d1-bdd9-bbf7d3f2e3b9" providerId="ADAL" clId="{BEAE2606-31F3-4B56-8F12-C9A0560F46E3}" dt="2020-11-03T19:48:24.173" v="7089" actId="20577"/>
          <ac:spMkLst>
            <pc:docMk/>
            <pc:sldMk cId="3521037134" sldId="286"/>
            <ac:spMk id="2" creationId="{2466989D-509C-4738-A303-4B6E5FCE0AAA}"/>
          </ac:spMkLst>
        </pc:spChg>
        <pc:picChg chg="add">
          <ac:chgData name="Marlies Blaauw" userId="c9c2ae09-2ada-43d1-bdd9-bbf7d3f2e3b9" providerId="ADAL" clId="{BEAE2606-31F3-4B56-8F12-C9A0560F46E3}" dt="2020-11-03T19:56:15.237" v="7288"/>
          <ac:picMkLst>
            <pc:docMk/>
            <pc:sldMk cId="3521037134" sldId="286"/>
            <ac:picMk id="4" creationId="{21B67519-35C3-46D4-9850-9676E9BDBFC2}"/>
          </ac:picMkLst>
        </pc:picChg>
        <pc:picChg chg="add">
          <ac:chgData name="Marlies Blaauw" userId="c9c2ae09-2ada-43d1-bdd9-bbf7d3f2e3b9" providerId="ADAL" clId="{BEAE2606-31F3-4B56-8F12-C9A0560F46E3}" dt="2020-11-03T19:56:15.237" v="7288"/>
          <ac:picMkLst>
            <pc:docMk/>
            <pc:sldMk cId="3521037134" sldId="286"/>
            <ac:picMk id="5" creationId="{48FB8629-2306-418F-8D70-9E01A271B32D}"/>
          </ac:picMkLst>
        </pc:picChg>
      </pc:sldChg>
      <pc:sldChg chg="addSp modSp add">
        <pc:chgData name="Marlies Blaauw" userId="c9c2ae09-2ada-43d1-bdd9-bbf7d3f2e3b9" providerId="ADAL" clId="{BEAE2606-31F3-4B56-8F12-C9A0560F46E3}" dt="2020-11-03T19:56:16.022" v="7289"/>
        <pc:sldMkLst>
          <pc:docMk/>
          <pc:sldMk cId="466286787" sldId="287"/>
        </pc:sldMkLst>
        <pc:spChg chg="mod">
          <ac:chgData name="Marlies Blaauw" userId="c9c2ae09-2ada-43d1-bdd9-bbf7d3f2e3b9" providerId="ADAL" clId="{BEAE2606-31F3-4B56-8F12-C9A0560F46E3}" dt="2020-11-03T19:47:58.571" v="7019" actId="20577"/>
          <ac:spMkLst>
            <pc:docMk/>
            <pc:sldMk cId="466286787" sldId="287"/>
            <ac:spMk id="2" creationId="{0BC6722D-E3BB-4194-A4C7-195B0E51E70C}"/>
          </ac:spMkLst>
        </pc:spChg>
        <pc:spChg chg="mod">
          <ac:chgData name="Marlies Blaauw" userId="c9c2ae09-2ada-43d1-bdd9-bbf7d3f2e3b9" providerId="ADAL" clId="{BEAE2606-31F3-4B56-8F12-C9A0560F46E3}" dt="2020-11-03T19:48:07.290" v="7066" actId="20577"/>
          <ac:spMkLst>
            <pc:docMk/>
            <pc:sldMk cId="466286787" sldId="287"/>
            <ac:spMk id="3" creationId="{B53BC3BE-75DA-4CF3-963B-B7A84F0895A8}"/>
          </ac:spMkLst>
        </pc:spChg>
        <pc:picChg chg="add">
          <ac:chgData name="Marlies Blaauw" userId="c9c2ae09-2ada-43d1-bdd9-bbf7d3f2e3b9" providerId="ADAL" clId="{BEAE2606-31F3-4B56-8F12-C9A0560F46E3}" dt="2020-11-03T19:56:16.022" v="7289"/>
          <ac:picMkLst>
            <pc:docMk/>
            <pc:sldMk cId="466286787" sldId="287"/>
            <ac:picMk id="4" creationId="{77B2D906-2042-4C21-9041-CBF4E5DADBCB}"/>
          </ac:picMkLst>
        </pc:picChg>
        <pc:picChg chg="add">
          <ac:chgData name="Marlies Blaauw" userId="c9c2ae09-2ada-43d1-bdd9-bbf7d3f2e3b9" providerId="ADAL" clId="{BEAE2606-31F3-4B56-8F12-C9A0560F46E3}" dt="2020-11-03T19:56:16.022" v="7289"/>
          <ac:picMkLst>
            <pc:docMk/>
            <pc:sldMk cId="466286787" sldId="287"/>
            <ac:picMk id="5" creationId="{181B6375-245C-46D8-904A-9589EEC88650}"/>
          </ac:picMkLst>
        </pc:picChg>
      </pc:sldChg>
      <pc:sldChg chg="add del">
        <pc:chgData name="Marlies Blaauw" userId="c9c2ae09-2ada-43d1-bdd9-bbf7d3f2e3b9" providerId="ADAL" clId="{BEAE2606-31F3-4B56-8F12-C9A0560F46E3}" dt="2020-11-03T19:58:54.043" v="7656" actId="2696"/>
        <pc:sldMkLst>
          <pc:docMk/>
          <pc:sldMk cId="4218621" sldId="288"/>
        </pc:sldMkLst>
      </pc:sldChg>
      <pc:sldChg chg="add del">
        <pc:chgData name="Marlies Blaauw" userId="c9c2ae09-2ada-43d1-bdd9-bbf7d3f2e3b9" providerId="ADAL" clId="{BEAE2606-31F3-4B56-8F12-C9A0560F46E3}" dt="2020-11-03T19:55:19.841" v="7281" actId="2696"/>
        <pc:sldMkLst>
          <pc:docMk/>
          <pc:sldMk cId="1371381747" sldId="288"/>
        </pc:sldMkLst>
      </pc:sldChg>
    </pc:docChg>
  </pc:docChgLst>
  <pc:docChgLst>
    <pc:chgData name="Marlies Blaauw" userId="c9c2ae09-2ada-43d1-bdd9-bbf7d3f2e3b9" providerId="ADAL" clId="{9DEF2594-E0CC-40F7-8E7B-55D916AEEA2E}"/>
    <pc:docChg chg="custSel modSld">
      <pc:chgData name="Marlies Blaauw" userId="c9c2ae09-2ada-43d1-bdd9-bbf7d3f2e3b9" providerId="ADAL" clId="{9DEF2594-E0CC-40F7-8E7B-55D916AEEA2E}" dt="2020-05-12T14:47:55.890" v="1371" actId="20577"/>
      <pc:docMkLst>
        <pc:docMk/>
      </pc:docMkLst>
      <pc:sldChg chg="addSp modSp">
        <pc:chgData name="Marlies Blaauw" userId="c9c2ae09-2ada-43d1-bdd9-bbf7d3f2e3b9" providerId="ADAL" clId="{9DEF2594-E0CC-40F7-8E7B-55D916AEEA2E}" dt="2020-05-11T10:43:27.998" v="106" actId="1076"/>
        <pc:sldMkLst>
          <pc:docMk/>
          <pc:sldMk cId="3753198601" sldId="256"/>
        </pc:sldMkLst>
        <pc:spChg chg="add mod">
          <ac:chgData name="Marlies Blaauw" userId="c9c2ae09-2ada-43d1-bdd9-bbf7d3f2e3b9" providerId="ADAL" clId="{9DEF2594-E0CC-40F7-8E7B-55D916AEEA2E}" dt="2020-05-11T10:43:27.998" v="106" actId="1076"/>
          <ac:spMkLst>
            <pc:docMk/>
            <pc:sldMk cId="3753198601" sldId="256"/>
            <ac:spMk id="4" creationId="{A0D122AE-88CE-42A9-89E9-5E8723486F62}"/>
          </ac:spMkLst>
        </pc:spChg>
      </pc:sldChg>
      <pc:sldChg chg="modSp">
        <pc:chgData name="Marlies Blaauw" userId="c9c2ae09-2ada-43d1-bdd9-bbf7d3f2e3b9" providerId="ADAL" clId="{9DEF2594-E0CC-40F7-8E7B-55D916AEEA2E}" dt="2020-05-11T10:57:14.724" v="879" actId="20577"/>
        <pc:sldMkLst>
          <pc:docMk/>
          <pc:sldMk cId="2931771959" sldId="257"/>
        </pc:sldMkLst>
        <pc:spChg chg="mod">
          <ac:chgData name="Marlies Blaauw" userId="c9c2ae09-2ada-43d1-bdd9-bbf7d3f2e3b9" providerId="ADAL" clId="{9DEF2594-E0CC-40F7-8E7B-55D916AEEA2E}" dt="2020-05-11T10:57:14.724" v="879" actId="20577"/>
          <ac:spMkLst>
            <pc:docMk/>
            <pc:sldMk cId="2931771959" sldId="257"/>
            <ac:spMk id="3" creationId="{488910FC-CB82-4AA7-B63F-F579CF3D49D6}"/>
          </ac:spMkLst>
        </pc:spChg>
      </pc:sldChg>
      <pc:sldChg chg="modSp">
        <pc:chgData name="Marlies Blaauw" userId="c9c2ae09-2ada-43d1-bdd9-bbf7d3f2e3b9" providerId="ADAL" clId="{9DEF2594-E0CC-40F7-8E7B-55D916AEEA2E}" dt="2020-05-12T14:47:55.890" v="1371" actId="20577"/>
        <pc:sldMkLst>
          <pc:docMk/>
          <pc:sldMk cId="274887472" sldId="259"/>
        </pc:sldMkLst>
        <pc:spChg chg="mod">
          <ac:chgData name="Marlies Blaauw" userId="c9c2ae09-2ada-43d1-bdd9-bbf7d3f2e3b9" providerId="ADAL" clId="{9DEF2594-E0CC-40F7-8E7B-55D916AEEA2E}" dt="2020-05-12T14:47:55.890" v="1371" actId="20577"/>
          <ac:spMkLst>
            <pc:docMk/>
            <pc:sldMk cId="274887472" sldId="259"/>
            <ac:spMk id="3" creationId="{B5FD46EA-7D19-48EB-9E3D-34F2C14E9111}"/>
          </ac:spMkLst>
        </pc:spChg>
      </pc:sldChg>
      <pc:sldChg chg="modSp">
        <pc:chgData name="Marlies Blaauw" userId="c9c2ae09-2ada-43d1-bdd9-bbf7d3f2e3b9" providerId="ADAL" clId="{9DEF2594-E0CC-40F7-8E7B-55D916AEEA2E}" dt="2020-05-11T11:01:45.719" v="1020" actId="14100"/>
        <pc:sldMkLst>
          <pc:docMk/>
          <pc:sldMk cId="1426696370" sldId="261"/>
        </pc:sldMkLst>
        <pc:spChg chg="mod">
          <ac:chgData name="Marlies Blaauw" userId="c9c2ae09-2ada-43d1-bdd9-bbf7d3f2e3b9" providerId="ADAL" clId="{9DEF2594-E0CC-40F7-8E7B-55D916AEEA2E}" dt="2020-05-11T11:01:45.719" v="1020" actId="14100"/>
          <ac:spMkLst>
            <pc:docMk/>
            <pc:sldMk cId="1426696370" sldId="261"/>
            <ac:spMk id="8" creationId="{33E8732A-C8AA-4166-A752-A40FA61D4CDB}"/>
          </ac:spMkLst>
        </pc:spChg>
        <pc:spChg chg="mod">
          <ac:chgData name="Marlies Blaauw" userId="c9c2ae09-2ada-43d1-bdd9-bbf7d3f2e3b9" providerId="ADAL" clId="{9DEF2594-E0CC-40F7-8E7B-55D916AEEA2E}" dt="2020-05-11T11:01:37.705" v="1018" actId="14100"/>
          <ac:spMkLst>
            <pc:docMk/>
            <pc:sldMk cId="1426696370" sldId="261"/>
            <ac:spMk id="10" creationId="{B5ACB03D-F188-49AA-BDD1-A16A0F11FADE}"/>
          </ac:spMkLst>
        </pc:spChg>
        <pc:spChg chg="mod">
          <ac:chgData name="Marlies Blaauw" userId="c9c2ae09-2ada-43d1-bdd9-bbf7d3f2e3b9" providerId="ADAL" clId="{9DEF2594-E0CC-40F7-8E7B-55D916AEEA2E}" dt="2020-05-11T11:01:41.333" v="1019" actId="14100"/>
          <ac:spMkLst>
            <pc:docMk/>
            <pc:sldMk cId="1426696370" sldId="261"/>
            <ac:spMk id="11" creationId="{83655EC1-AD09-4A20-9B6C-636C92AFA3AA}"/>
          </ac:spMkLst>
        </pc:spChg>
        <pc:spChg chg="mod">
          <ac:chgData name="Marlies Blaauw" userId="c9c2ae09-2ada-43d1-bdd9-bbf7d3f2e3b9" providerId="ADAL" clId="{9DEF2594-E0CC-40F7-8E7B-55D916AEEA2E}" dt="2020-05-11T10:58:42.775" v="924" actId="14100"/>
          <ac:spMkLst>
            <pc:docMk/>
            <pc:sldMk cId="1426696370" sldId="261"/>
            <ac:spMk id="13" creationId="{662164BD-9098-4339-80AC-AF5472697F34}"/>
          </ac:spMkLst>
        </pc:spChg>
        <pc:picChg chg="mod">
          <ac:chgData name="Marlies Blaauw" userId="c9c2ae09-2ada-43d1-bdd9-bbf7d3f2e3b9" providerId="ADAL" clId="{9DEF2594-E0CC-40F7-8E7B-55D916AEEA2E}" dt="2020-05-11T11:01:27.407" v="1015" actId="1076"/>
          <ac:picMkLst>
            <pc:docMk/>
            <pc:sldMk cId="1426696370" sldId="261"/>
            <ac:picMk id="7" creationId="{3A43FCCE-313B-466F-9261-CD0E6CE9A3DB}"/>
          </ac:picMkLst>
        </pc:picChg>
      </pc:sldChg>
      <pc:sldChg chg="modSp">
        <pc:chgData name="Marlies Blaauw" userId="c9c2ae09-2ada-43d1-bdd9-bbf7d3f2e3b9" providerId="ADAL" clId="{9DEF2594-E0CC-40F7-8E7B-55D916AEEA2E}" dt="2020-05-11T10:42:08.314" v="2" actId="1076"/>
        <pc:sldMkLst>
          <pc:docMk/>
          <pc:sldMk cId="4206055866" sldId="262"/>
        </pc:sldMkLst>
        <pc:picChg chg="mod">
          <ac:chgData name="Marlies Blaauw" userId="c9c2ae09-2ada-43d1-bdd9-bbf7d3f2e3b9" providerId="ADAL" clId="{9DEF2594-E0CC-40F7-8E7B-55D916AEEA2E}" dt="2020-05-11T10:42:08.314" v="2" actId="1076"/>
          <ac:picMkLst>
            <pc:docMk/>
            <pc:sldMk cId="4206055866" sldId="262"/>
            <ac:picMk id="4" creationId="{DEF4D1FA-D6CA-473F-BD90-E402FDBED7BB}"/>
          </ac:picMkLst>
        </pc:picChg>
      </pc:sldChg>
      <pc:sldChg chg="modSp">
        <pc:chgData name="Marlies Blaauw" userId="c9c2ae09-2ada-43d1-bdd9-bbf7d3f2e3b9" providerId="ADAL" clId="{9DEF2594-E0CC-40F7-8E7B-55D916AEEA2E}" dt="2020-05-11T10:55:34.132" v="825" actId="5793"/>
        <pc:sldMkLst>
          <pc:docMk/>
          <pc:sldMk cId="3602874635" sldId="265"/>
        </pc:sldMkLst>
        <pc:spChg chg="mod">
          <ac:chgData name="Marlies Blaauw" userId="c9c2ae09-2ada-43d1-bdd9-bbf7d3f2e3b9" providerId="ADAL" clId="{9DEF2594-E0CC-40F7-8E7B-55D916AEEA2E}" dt="2020-05-11T10:50:38.645" v="117" actId="20577"/>
          <ac:spMkLst>
            <pc:docMk/>
            <pc:sldMk cId="3602874635" sldId="265"/>
            <ac:spMk id="2" creationId="{51FB00DB-E8ED-4255-A6E8-CA572A6EBAD8}"/>
          </ac:spMkLst>
        </pc:spChg>
        <pc:spChg chg="mod">
          <ac:chgData name="Marlies Blaauw" userId="c9c2ae09-2ada-43d1-bdd9-bbf7d3f2e3b9" providerId="ADAL" clId="{9DEF2594-E0CC-40F7-8E7B-55D916AEEA2E}" dt="2020-05-11T10:55:34.132" v="825" actId="5793"/>
          <ac:spMkLst>
            <pc:docMk/>
            <pc:sldMk cId="3602874635" sldId="265"/>
            <ac:spMk id="3" creationId="{EAFDDBE8-D469-471D-9F31-7566F3F6A2E7}"/>
          </ac:spMkLst>
        </pc:spChg>
      </pc:sldChg>
      <pc:sldChg chg="modSp">
        <pc:chgData name="Marlies Blaauw" userId="c9c2ae09-2ada-43d1-bdd9-bbf7d3f2e3b9" providerId="ADAL" clId="{9DEF2594-E0CC-40F7-8E7B-55D916AEEA2E}" dt="2020-05-11T11:05:03.899" v="1365" actId="20577"/>
        <pc:sldMkLst>
          <pc:docMk/>
          <pc:sldMk cId="271915668" sldId="266"/>
        </pc:sldMkLst>
        <pc:spChg chg="mod">
          <ac:chgData name="Marlies Blaauw" userId="c9c2ae09-2ada-43d1-bdd9-bbf7d3f2e3b9" providerId="ADAL" clId="{9DEF2594-E0CC-40F7-8E7B-55D916AEEA2E}" dt="2020-05-11T10:58:10.255" v="904" actId="20577"/>
          <ac:spMkLst>
            <pc:docMk/>
            <pc:sldMk cId="271915668" sldId="266"/>
            <ac:spMk id="2" creationId="{8C5ABF62-7E5E-482D-89F9-B83BB07A5536}"/>
          </ac:spMkLst>
        </pc:spChg>
        <pc:spChg chg="mod">
          <ac:chgData name="Marlies Blaauw" userId="c9c2ae09-2ada-43d1-bdd9-bbf7d3f2e3b9" providerId="ADAL" clId="{9DEF2594-E0CC-40F7-8E7B-55D916AEEA2E}" dt="2020-05-11T11:05:03.899" v="1365" actId="20577"/>
          <ac:spMkLst>
            <pc:docMk/>
            <pc:sldMk cId="271915668" sldId="266"/>
            <ac:spMk id="3" creationId="{B4F4BD65-06C4-4175-835E-DDBDD0429DA2}"/>
          </ac:spMkLst>
        </pc:spChg>
      </pc:sldChg>
    </pc:docChg>
  </pc:docChgLst>
  <pc:docChgLst>
    <pc:chgData name="Wietse Fopma" userId="S::w.fopma@noorderpoort.nl::0a769943-bc47-4320-8416-2ae1a335b242" providerId="AD" clId="Web-{B4EC1715-4B63-B403-662F-3C7B058D0336}"/>
    <pc:docChg chg="modSld">
      <pc:chgData name="Wietse Fopma" userId="S::w.fopma@noorderpoort.nl::0a769943-bc47-4320-8416-2ae1a335b242" providerId="AD" clId="Web-{B4EC1715-4B63-B403-662F-3C7B058D0336}" dt="2021-09-28T13:18:12.639" v="3"/>
      <pc:docMkLst>
        <pc:docMk/>
      </pc:docMkLst>
      <pc:sldChg chg="addSp delSp modSp">
        <pc:chgData name="Wietse Fopma" userId="S::w.fopma@noorderpoort.nl::0a769943-bc47-4320-8416-2ae1a335b242" providerId="AD" clId="Web-{B4EC1715-4B63-B403-662F-3C7B058D0336}" dt="2021-09-28T13:18:12.639" v="3"/>
        <pc:sldMkLst>
          <pc:docMk/>
          <pc:sldMk cId="3949172767" sldId="291"/>
        </pc:sldMkLst>
        <pc:spChg chg="mod">
          <ac:chgData name="Wietse Fopma" userId="S::w.fopma@noorderpoort.nl::0a769943-bc47-4320-8416-2ae1a335b242" providerId="AD" clId="Web-{B4EC1715-4B63-B403-662F-3C7B058D0336}" dt="2021-09-28T13:16:48.309" v="1" actId="20577"/>
          <ac:spMkLst>
            <pc:docMk/>
            <pc:sldMk cId="3949172767" sldId="291"/>
            <ac:spMk id="3" creationId="{714608B1-AB5C-42F0-9F70-B580CA9312AE}"/>
          </ac:spMkLst>
        </pc:spChg>
        <pc:spChg chg="add del">
          <ac:chgData name="Wietse Fopma" userId="S::w.fopma@noorderpoort.nl::0a769943-bc47-4320-8416-2ae1a335b242" providerId="AD" clId="Web-{B4EC1715-4B63-B403-662F-3C7B058D0336}" dt="2021-09-28T13:18:12.639" v="3"/>
          <ac:spMkLst>
            <pc:docMk/>
            <pc:sldMk cId="3949172767" sldId="291"/>
            <ac:spMk id="6" creationId="{523E461E-9FED-42EA-B48B-8EB9F916D623}"/>
          </ac:spMkLst>
        </pc:spChg>
      </pc:sldChg>
    </pc:docChg>
  </pc:docChgLst>
  <pc:docChgLst>
    <pc:chgData name="Marlies Blaauw" userId="c9c2ae09-2ada-43d1-bdd9-bbf7d3f2e3b9" providerId="ADAL" clId="{BBF96C78-0A61-4902-AFDF-E3A403D9CE9B}"/>
    <pc:docChg chg="undo custSel mod addSld delSld modSld sldOrd">
      <pc:chgData name="Marlies Blaauw" userId="c9c2ae09-2ada-43d1-bdd9-bbf7d3f2e3b9" providerId="ADAL" clId="{BBF96C78-0A61-4902-AFDF-E3A403D9CE9B}" dt="2021-07-14T09:55:10.934" v="4005"/>
      <pc:docMkLst>
        <pc:docMk/>
      </pc:docMkLst>
      <pc:sldChg chg="modSp mod">
        <pc:chgData name="Marlies Blaauw" userId="c9c2ae09-2ada-43d1-bdd9-bbf7d3f2e3b9" providerId="ADAL" clId="{BBF96C78-0A61-4902-AFDF-E3A403D9CE9B}" dt="2021-07-09T09:08:47.733" v="8" actId="20577"/>
        <pc:sldMkLst>
          <pc:docMk/>
          <pc:sldMk cId="3753198601" sldId="256"/>
        </pc:sldMkLst>
        <pc:spChg chg="mod">
          <ac:chgData name="Marlies Blaauw" userId="c9c2ae09-2ada-43d1-bdd9-bbf7d3f2e3b9" providerId="ADAL" clId="{BBF96C78-0A61-4902-AFDF-E3A403D9CE9B}" dt="2021-07-09T09:08:47.733" v="8" actId="20577"/>
          <ac:spMkLst>
            <pc:docMk/>
            <pc:sldMk cId="3753198601" sldId="256"/>
            <ac:spMk id="3" creationId="{CF2F42A9-C779-4A70-A4AC-F7B5A6CB3930}"/>
          </ac:spMkLst>
        </pc:spChg>
      </pc:sldChg>
      <pc:sldChg chg="modSp mod modAnim modNotesTx">
        <pc:chgData name="Marlies Blaauw" userId="c9c2ae09-2ada-43d1-bdd9-bbf7d3f2e3b9" providerId="ADAL" clId="{BBF96C78-0A61-4902-AFDF-E3A403D9CE9B}" dt="2021-07-14T09:39:25.541" v="3862" actId="5793"/>
        <pc:sldMkLst>
          <pc:docMk/>
          <pc:sldMk cId="2931771959" sldId="257"/>
        </pc:sldMkLst>
        <pc:spChg chg="mod">
          <ac:chgData name="Marlies Blaauw" userId="c9c2ae09-2ada-43d1-bdd9-bbf7d3f2e3b9" providerId="ADAL" clId="{BBF96C78-0A61-4902-AFDF-E3A403D9CE9B}" dt="2021-07-14T09:39:25.541" v="3862" actId="5793"/>
          <ac:spMkLst>
            <pc:docMk/>
            <pc:sldMk cId="2931771959" sldId="257"/>
            <ac:spMk id="3" creationId="{488910FC-CB82-4AA7-B63F-F579CF3D49D6}"/>
          </ac:spMkLst>
        </pc:spChg>
        <pc:picChg chg="mod">
          <ac:chgData name="Marlies Blaauw" userId="c9c2ae09-2ada-43d1-bdd9-bbf7d3f2e3b9" providerId="ADAL" clId="{BBF96C78-0A61-4902-AFDF-E3A403D9CE9B}" dt="2021-07-14T08:13:12.529" v="694" actId="1076"/>
          <ac:picMkLst>
            <pc:docMk/>
            <pc:sldMk cId="2931771959" sldId="257"/>
            <ac:picMk id="5" creationId="{2B53548B-88E7-4DDD-9207-313B8B377C06}"/>
          </ac:picMkLst>
        </pc:picChg>
      </pc:sldChg>
      <pc:sldChg chg="del">
        <pc:chgData name="Marlies Blaauw" userId="c9c2ae09-2ada-43d1-bdd9-bbf7d3f2e3b9" providerId="ADAL" clId="{BBF96C78-0A61-4902-AFDF-E3A403D9CE9B}" dt="2021-07-09T09:15:32.272" v="25" actId="47"/>
        <pc:sldMkLst>
          <pc:docMk/>
          <pc:sldMk cId="528052629" sldId="268"/>
        </pc:sldMkLst>
      </pc:sldChg>
      <pc:sldChg chg="del">
        <pc:chgData name="Marlies Blaauw" userId="c9c2ae09-2ada-43d1-bdd9-bbf7d3f2e3b9" providerId="ADAL" clId="{BBF96C78-0A61-4902-AFDF-E3A403D9CE9B}" dt="2021-07-09T09:15:31.847" v="22" actId="47"/>
        <pc:sldMkLst>
          <pc:docMk/>
          <pc:sldMk cId="989035820" sldId="269"/>
        </pc:sldMkLst>
      </pc:sldChg>
      <pc:sldChg chg="del">
        <pc:chgData name="Marlies Blaauw" userId="c9c2ae09-2ada-43d1-bdd9-bbf7d3f2e3b9" providerId="ADAL" clId="{BBF96C78-0A61-4902-AFDF-E3A403D9CE9B}" dt="2021-07-09T09:15:33.178" v="31" actId="47"/>
        <pc:sldMkLst>
          <pc:docMk/>
          <pc:sldMk cId="3911087464" sldId="274"/>
        </pc:sldMkLst>
      </pc:sldChg>
      <pc:sldChg chg="del">
        <pc:chgData name="Marlies Blaauw" userId="c9c2ae09-2ada-43d1-bdd9-bbf7d3f2e3b9" providerId="ADAL" clId="{BBF96C78-0A61-4902-AFDF-E3A403D9CE9B}" dt="2021-07-09T09:15:31.720" v="21" actId="47"/>
        <pc:sldMkLst>
          <pc:docMk/>
          <pc:sldMk cId="4231840170" sldId="276"/>
        </pc:sldMkLst>
      </pc:sldChg>
      <pc:sldChg chg="del">
        <pc:chgData name="Marlies Blaauw" userId="c9c2ae09-2ada-43d1-bdd9-bbf7d3f2e3b9" providerId="ADAL" clId="{BBF96C78-0A61-4902-AFDF-E3A403D9CE9B}" dt="2021-07-09T09:15:31.985" v="23" actId="47"/>
        <pc:sldMkLst>
          <pc:docMk/>
          <pc:sldMk cId="3577396293" sldId="277"/>
        </pc:sldMkLst>
      </pc:sldChg>
      <pc:sldChg chg="del">
        <pc:chgData name="Marlies Blaauw" userId="c9c2ae09-2ada-43d1-bdd9-bbf7d3f2e3b9" providerId="ADAL" clId="{BBF96C78-0A61-4902-AFDF-E3A403D9CE9B}" dt="2021-07-09T09:15:32.418" v="26" actId="47"/>
        <pc:sldMkLst>
          <pc:docMk/>
          <pc:sldMk cId="3614069535" sldId="278"/>
        </pc:sldMkLst>
      </pc:sldChg>
      <pc:sldChg chg="del">
        <pc:chgData name="Marlies Blaauw" userId="c9c2ae09-2ada-43d1-bdd9-bbf7d3f2e3b9" providerId="ADAL" clId="{BBF96C78-0A61-4902-AFDF-E3A403D9CE9B}" dt="2021-07-09T09:15:32.555" v="27" actId="47"/>
        <pc:sldMkLst>
          <pc:docMk/>
          <pc:sldMk cId="1396243866" sldId="280"/>
        </pc:sldMkLst>
      </pc:sldChg>
      <pc:sldChg chg="del">
        <pc:chgData name="Marlies Blaauw" userId="c9c2ae09-2ada-43d1-bdd9-bbf7d3f2e3b9" providerId="ADAL" clId="{BBF96C78-0A61-4902-AFDF-E3A403D9CE9B}" dt="2021-07-09T09:15:31.495" v="19" actId="47"/>
        <pc:sldMkLst>
          <pc:docMk/>
          <pc:sldMk cId="3715811806" sldId="288"/>
        </pc:sldMkLst>
      </pc:sldChg>
      <pc:sldChg chg="modSp add del mod">
        <pc:chgData name="Marlies Blaauw" userId="c9c2ae09-2ada-43d1-bdd9-bbf7d3f2e3b9" providerId="ADAL" clId="{BBF96C78-0A61-4902-AFDF-E3A403D9CE9B}" dt="2021-07-09T09:15:34.959" v="34" actId="47"/>
        <pc:sldMkLst>
          <pc:docMk/>
          <pc:sldMk cId="1521698848" sldId="289"/>
        </pc:sldMkLst>
        <pc:spChg chg="mod">
          <ac:chgData name="Marlies Blaauw" userId="c9c2ae09-2ada-43d1-bdd9-bbf7d3f2e3b9" providerId="ADAL" clId="{BBF96C78-0A61-4902-AFDF-E3A403D9CE9B}" dt="2021-07-09T09:09:18.260" v="11" actId="6549"/>
          <ac:spMkLst>
            <pc:docMk/>
            <pc:sldMk cId="1521698848" sldId="289"/>
            <ac:spMk id="2" creationId="{3C6E2639-62D4-4DD7-9E6F-CEE36771F924}"/>
          </ac:spMkLst>
        </pc:spChg>
        <pc:spChg chg="mod">
          <ac:chgData name="Marlies Blaauw" userId="c9c2ae09-2ada-43d1-bdd9-bbf7d3f2e3b9" providerId="ADAL" clId="{BBF96C78-0A61-4902-AFDF-E3A403D9CE9B}" dt="2021-07-09T09:09:41.914" v="18" actId="6549"/>
          <ac:spMkLst>
            <pc:docMk/>
            <pc:sldMk cId="1521698848" sldId="289"/>
            <ac:spMk id="3" creationId="{485EC0A5-DA68-45CA-9BBC-E48CFA65076E}"/>
          </ac:spMkLst>
        </pc:spChg>
      </pc:sldChg>
      <pc:sldChg chg="addSp modSp new">
        <pc:chgData name="Marlies Blaauw" userId="c9c2ae09-2ada-43d1-bdd9-bbf7d3f2e3b9" providerId="ADAL" clId="{BBF96C78-0A61-4902-AFDF-E3A403D9CE9B}" dt="2021-07-14T08:13:23.626" v="702"/>
        <pc:sldMkLst>
          <pc:docMk/>
          <pc:sldMk cId="768158816" sldId="290"/>
        </pc:sldMkLst>
        <pc:picChg chg="add mod">
          <ac:chgData name="Marlies Blaauw" userId="c9c2ae09-2ada-43d1-bdd9-bbf7d3f2e3b9" providerId="ADAL" clId="{BBF96C78-0A61-4902-AFDF-E3A403D9CE9B}" dt="2021-07-14T08:13:23.626" v="702"/>
          <ac:picMkLst>
            <pc:docMk/>
            <pc:sldMk cId="768158816" sldId="290"/>
            <ac:picMk id="4" creationId="{EC95E495-39AE-47A1-8AD1-CC765215B300}"/>
          </ac:picMkLst>
        </pc:picChg>
        <pc:picChg chg="add mod">
          <ac:chgData name="Marlies Blaauw" userId="c9c2ae09-2ada-43d1-bdd9-bbf7d3f2e3b9" providerId="ADAL" clId="{BBF96C78-0A61-4902-AFDF-E3A403D9CE9B}" dt="2021-07-14T08:13:23.626" v="702"/>
          <ac:picMkLst>
            <pc:docMk/>
            <pc:sldMk cId="768158816" sldId="290"/>
            <ac:picMk id="5" creationId="{7AECFF00-FEA3-47F3-845D-731158E4AF81}"/>
          </ac:picMkLst>
        </pc:picChg>
      </pc:sldChg>
      <pc:sldChg chg="del">
        <pc:chgData name="Marlies Blaauw" userId="c9c2ae09-2ada-43d1-bdd9-bbf7d3f2e3b9" providerId="ADAL" clId="{BBF96C78-0A61-4902-AFDF-E3A403D9CE9B}" dt="2021-07-09T09:15:32.990" v="30" actId="47"/>
        <pc:sldMkLst>
          <pc:docMk/>
          <pc:sldMk cId="3167167338" sldId="290"/>
        </pc:sldMkLst>
      </pc:sldChg>
      <pc:sldChg chg="del">
        <pc:chgData name="Marlies Blaauw" userId="c9c2ae09-2ada-43d1-bdd9-bbf7d3f2e3b9" providerId="ADAL" clId="{BBF96C78-0A61-4902-AFDF-E3A403D9CE9B}" dt="2021-07-09T09:15:32.675" v="28" actId="47"/>
        <pc:sldMkLst>
          <pc:docMk/>
          <pc:sldMk cId="747859342" sldId="291"/>
        </pc:sldMkLst>
      </pc:sldChg>
      <pc:sldChg chg="addSp modSp new mod">
        <pc:chgData name="Marlies Blaauw" userId="c9c2ae09-2ada-43d1-bdd9-bbf7d3f2e3b9" providerId="ADAL" clId="{BBF96C78-0A61-4902-AFDF-E3A403D9CE9B}" dt="2021-07-14T09:00:51.534" v="2433" actId="6549"/>
        <pc:sldMkLst>
          <pc:docMk/>
          <pc:sldMk cId="3949172767" sldId="291"/>
        </pc:sldMkLst>
        <pc:spChg chg="mod">
          <ac:chgData name="Marlies Blaauw" userId="c9c2ae09-2ada-43d1-bdd9-bbf7d3f2e3b9" providerId="ADAL" clId="{BBF96C78-0A61-4902-AFDF-E3A403D9CE9B}" dt="2021-07-09T09:22:58.504" v="171" actId="20577"/>
          <ac:spMkLst>
            <pc:docMk/>
            <pc:sldMk cId="3949172767" sldId="291"/>
            <ac:spMk id="2" creationId="{6284E349-F706-454C-B4BA-36262FCFDCF4}"/>
          </ac:spMkLst>
        </pc:spChg>
        <pc:spChg chg="mod">
          <ac:chgData name="Marlies Blaauw" userId="c9c2ae09-2ada-43d1-bdd9-bbf7d3f2e3b9" providerId="ADAL" clId="{BBF96C78-0A61-4902-AFDF-E3A403D9CE9B}" dt="2021-07-14T09:00:51.534" v="2433" actId="6549"/>
          <ac:spMkLst>
            <pc:docMk/>
            <pc:sldMk cId="3949172767" sldId="291"/>
            <ac:spMk id="3" creationId="{714608B1-AB5C-42F0-9F70-B580CA9312AE}"/>
          </ac:spMkLst>
        </pc:spChg>
        <pc:picChg chg="add mod">
          <ac:chgData name="Marlies Blaauw" userId="c9c2ae09-2ada-43d1-bdd9-bbf7d3f2e3b9" providerId="ADAL" clId="{BBF96C78-0A61-4902-AFDF-E3A403D9CE9B}" dt="2021-07-14T08:13:15.649" v="695"/>
          <ac:picMkLst>
            <pc:docMk/>
            <pc:sldMk cId="3949172767" sldId="291"/>
            <ac:picMk id="4" creationId="{8B797362-C918-4054-A290-FB1B6586D0E9}"/>
          </ac:picMkLst>
        </pc:picChg>
        <pc:picChg chg="add mod">
          <ac:chgData name="Marlies Blaauw" userId="c9c2ae09-2ada-43d1-bdd9-bbf7d3f2e3b9" providerId="ADAL" clId="{BBF96C78-0A61-4902-AFDF-E3A403D9CE9B}" dt="2021-07-14T08:13:15.649" v="695"/>
          <ac:picMkLst>
            <pc:docMk/>
            <pc:sldMk cId="3949172767" sldId="291"/>
            <ac:picMk id="5" creationId="{0542DE61-93A9-4B0F-BCF5-98D559A02F4E}"/>
          </ac:picMkLst>
        </pc:picChg>
      </pc:sldChg>
      <pc:sldChg chg="addSp delSp modSp new mod ord modNotesTx">
        <pc:chgData name="Marlies Blaauw" userId="c9c2ae09-2ada-43d1-bdd9-bbf7d3f2e3b9" providerId="ADAL" clId="{BBF96C78-0A61-4902-AFDF-E3A403D9CE9B}" dt="2021-07-14T09:01:23.735" v="2434" actId="6549"/>
        <pc:sldMkLst>
          <pc:docMk/>
          <pc:sldMk cId="134099292" sldId="292"/>
        </pc:sldMkLst>
        <pc:spChg chg="mod">
          <ac:chgData name="Marlies Blaauw" userId="c9c2ae09-2ada-43d1-bdd9-bbf7d3f2e3b9" providerId="ADAL" clId="{BBF96C78-0A61-4902-AFDF-E3A403D9CE9B}" dt="2021-07-09T09:37:25.432" v="533" actId="20577"/>
          <ac:spMkLst>
            <pc:docMk/>
            <pc:sldMk cId="134099292" sldId="292"/>
            <ac:spMk id="2" creationId="{1D4B669B-C82B-4ADA-B5B9-A2F30AAB796E}"/>
          </ac:spMkLst>
        </pc:spChg>
        <pc:spChg chg="mod">
          <ac:chgData name="Marlies Blaauw" userId="c9c2ae09-2ada-43d1-bdd9-bbf7d3f2e3b9" providerId="ADAL" clId="{BBF96C78-0A61-4902-AFDF-E3A403D9CE9B}" dt="2021-07-14T08:17:06.584" v="774" actId="20577"/>
          <ac:spMkLst>
            <pc:docMk/>
            <pc:sldMk cId="134099292" sldId="292"/>
            <ac:spMk id="3" creationId="{B8F72AB4-BEFD-492F-803E-E53F9EC2E9BC}"/>
          </ac:spMkLst>
        </pc:spChg>
        <pc:picChg chg="add mod">
          <ac:chgData name="Marlies Blaauw" userId="c9c2ae09-2ada-43d1-bdd9-bbf7d3f2e3b9" providerId="ADAL" clId="{BBF96C78-0A61-4902-AFDF-E3A403D9CE9B}" dt="2021-07-14T08:13:16.253" v="696"/>
          <ac:picMkLst>
            <pc:docMk/>
            <pc:sldMk cId="134099292" sldId="292"/>
            <ac:picMk id="4" creationId="{786AF7EA-F215-4312-A402-14F60327D8F7}"/>
          </ac:picMkLst>
        </pc:picChg>
        <pc:picChg chg="add mod">
          <ac:chgData name="Marlies Blaauw" userId="c9c2ae09-2ada-43d1-bdd9-bbf7d3f2e3b9" providerId="ADAL" clId="{BBF96C78-0A61-4902-AFDF-E3A403D9CE9B}" dt="2021-07-14T08:13:16.253" v="696"/>
          <ac:picMkLst>
            <pc:docMk/>
            <pc:sldMk cId="134099292" sldId="292"/>
            <ac:picMk id="5" creationId="{200DA8D1-03D2-4050-AC6A-7B944C9A641D}"/>
          </ac:picMkLst>
        </pc:picChg>
        <pc:picChg chg="add del mod">
          <ac:chgData name="Marlies Blaauw" userId="c9c2ae09-2ada-43d1-bdd9-bbf7d3f2e3b9" providerId="ADAL" clId="{BBF96C78-0A61-4902-AFDF-E3A403D9CE9B}" dt="2021-07-14T08:13:18.729" v="698"/>
          <ac:picMkLst>
            <pc:docMk/>
            <pc:sldMk cId="134099292" sldId="292"/>
            <ac:picMk id="6" creationId="{764F993E-7991-4D3A-8F6E-B3AA16FFB5C3}"/>
          </ac:picMkLst>
        </pc:picChg>
        <pc:picChg chg="add del mod">
          <ac:chgData name="Marlies Blaauw" userId="c9c2ae09-2ada-43d1-bdd9-bbf7d3f2e3b9" providerId="ADAL" clId="{BBF96C78-0A61-4902-AFDF-E3A403D9CE9B}" dt="2021-07-14T08:13:18.729" v="698"/>
          <ac:picMkLst>
            <pc:docMk/>
            <pc:sldMk cId="134099292" sldId="292"/>
            <ac:picMk id="7" creationId="{E5446A3A-3729-4AD2-A6BE-A04951001528}"/>
          </ac:picMkLst>
        </pc:picChg>
      </pc:sldChg>
      <pc:sldChg chg="del">
        <pc:chgData name="Marlies Blaauw" userId="c9c2ae09-2ada-43d1-bdd9-bbf7d3f2e3b9" providerId="ADAL" clId="{BBF96C78-0A61-4902-AFDF-E3A403D9CE9B}" dt="2021-07-09T09:15:32.823" v="29" actId="47"/>
        <pc:sldMkLst>
          <pc:docMk/>
          <pc:sldMk cId="1370225127" sldId="292"/>
        </pc:sldMkLst>
      </pc:sldChg>
      <pc:sldChg chg="addSp modSp new del mod modNotesTx">
        <pc:chgData name="Marlies Blaauw" userId="c9c2ae09-2ada-43d1-bdd9-bbf7d3f2e3b9" providerId="ADAL" clId="{BBF96C78-0A61-4902-AFDF-E3A403D9CE9B}" dt="2021-07-14T09:20:52.967" v="3519" actId="47"/>
        <pc:sldMkLst>
          <pc:docMk/>
          <pc:sldMk cId="1306636050" sldId="293"/>
        </pc:sldMkLst>
        <pc:spChg chg="mod">
          <ac:chgData name="Marlies Blaauw" userId="c9c2ae09-2ada-43d1-bdd9-bbf7d3f2e3b9" providerId="ADAL" clId="{BBF96C78-0A61-4902-AFDF-E3A403D9CE9B}" dt="2021-07-09T09:40:11.383" v="681" actId="20577"/>
          <ac:spMkLst>
            <pc:docMk/>
            <pc:sldMk cId="1306636050" sldId="293"/>
            <ac:spMk id="2" creationId="{DBEB0845-3948-4A2B-A1FF-91B5589F2D81}"/>
          </ac:spMkLst>
        </pc:spChg>
        <pc:spChg chg="mod">
          <ac:chgData name="Marlies Blaauw" userId="c9c2ae09-2ada-43d1-bdd9-bbf7d3f2e3b9" providerId="ADAL" clId="{BBF96C78-0A61-4902-AFDF-E3A403D9CE9B}" dt="2021-07-09T09:40:18.949" v="682"/>
          <ac:spMkLst>
            <pc:docMk/>
            <pc:sldMk cId="1306636050" sldId="293"/>
            <ac:spMk id="3" creationId="{B13C79D0-F6A0-4008-BC03-C9736BF9D9BE}"/>
          </ac:spMkLst>
        </pc:spChg>
        <pc:picChg chg="add mod">
          <ac:chgData name="Marlies Blaauw" userId="c9c2ae09-2ada-43d1-bdd9-bbf7d3f2e3b9" providerId="ADAL" clId="{BBF96C78-0A61-4902-AFDF-E3A403D9CE9B}" dt="2021-07-14T08:13:20.754" v="700"/>
          <ac:picMkLst>
            <pc:docMk/>
            <pc:sldMk cId="1306636050" sldId="293"/>
            <ac:picMk id="4" creationId="{5D626AB3-BEAA-458D-95CA-C9610C9F1904}"/>
          </ac:picMkLst>
        </pc:picChg>
        <pc:picChg chg="add mod">
          <ac:chgData name="Marlies Blaauw" userId="c9c2ae09-2ada-43d1-bdd9-bbf7d3f2e3b9" providerId="ADAL" clId="{BBF96C78-0A61-4902-AFDF-E3A403D9CE9B}" dt="2021-07-14T08:13:20.754" v="700"/>
          <ac:picMkLst>
            <pc:docMk/>
            <pc:sldMk cId="1306636050" sldId="293"/>
            <ac:picMk id="5" creationId="{7970AEBA-A895-40B4-95A8-B633981C7056}"/>
          </ac:picMkLst>
        </pc:picChg>
      </pc:sldChg>
      <pc:sldChg chg="del">
        <pc:chgData name="Marlies Blaauw" userId="c9c2ae09-2ada-43d1-bdd9-bbf7d3f2e3b9" providerId="ADAL" clId="{BBF96C78-0A61-4902-AFDF-E3A403D9CE9B}" dt="2021-07-09T09:15:31.598" v="20" actId="47"/>
        <pc:sldMkLst>
          <pc:docMk/>
          <pc:sldMk cId="3673159038" sldId="293"/>
        </pc:sldMkLst>
      </pc:sldChg>
      <pc:sldChg chg="addSp modSp new mod modNotesTx">
        <pc:chgData name="Marlies Blaauw" userId="c9c2ae09-2ada-43d1-bdd9-bbf7d3f2e3b9" providerId="ADAL" clId="{BBF96C78-0A61-4902-AFDF-E3A403D9CE9B}" dt="2021-07-14T09:47:52.691" v="3975" actId="6549"/>
        <pc:sldMkLst>
          <pc:docMk/>
          <pc:sldMk cId="3344362679" sldId="294"/>
        </pc:sldMkLst>
        <pc:spChg chg="mod">
          <ac:chgData name="Marlies Blaauw" userId="c9c2ae09-2ada-43d1-bdd9-bbf7d3f2e3b9" providerId="ADAL" clId="{BBF96C78-0A61-4902-AFDF-E3A403D9CE9B}" dt="2021-07-14T09:46:35.804" v="3902" actId="20577"/>
          <ac:spMkLst>
            <pc:docMk/>
            <pc:sldMk cId="3344362679" sldId="294"/>
            <ac:spMk id="2" creationId="{4D7E3430-46A6-4A74-A796-A84D45428F0D}"/>
          </ac:spMkLst>
        </pc:spChg>
        <pc:spChg chg="mod">
          <ac:chgData name="Marlies Blaauw" userId="c9c2ae09-2ada-43d1-bdd9-bbf7d3f2e3b9" providerId="ADAL" clId="{BBF96C78-0A61-4902-AFDF-E3A403D9CE9B}" dt="2021-07-14T09:47:52.691" v="3975" actId="6549"/>
          <ac:spMkLst>
            <pc:docMk/>
            <pc:sldMk cId="3344362679" sldId="294"/>
            <ac:spMk id="3" creationId="{5DC4FCF4-AD0C-4AFF-BC67-2504425B1DAC}"/>
          </ac:spMkLst>
        </pc:spChg>
        <pc:picChg chg="add mod">
          <ac:chgData name="Marlies Blaauw" userId="c9c2ae09-2ada-43d1-bdd9-bbf7d3f2e3b9" providerId="ADAL" clId="{BBF96C78-0A61-4902-AFDF-E3A403D9CE9B}" dt="2021-07-14T08:13:22.039" v="701"/>
          <ac:picMkLst>
            <pc:docMk/>
            <pc:sldMk cId="3344362679" sldId="294"/>
            <ac:picMk id="4" creationId="{152D1DC5-5E10-4114-999E-B501187D99E8}"/>
          </ac:picMkLst>
        </pc:picChg>
        <pc:picChg chg="add mod">
          <ac:chgData name="Marlies Blaauw" userId="c9c2ae09-2ada-43d1-bdd9-bbf7d3f2e3b9" providerId="ADAL" clId="{BBF96C78-0A61-4902-AFDF-E3A403D9CE9B}" dt="2021-07-14T08:13:22.039" v="701"/>
          <ac:picMkLst>
            <pc:docMk/>
            <pc:sldMk cId="3344362679" sldId="294"/>
            <ac:picMk id="5" creationId="{E43B4DCB-631D-49EB-87DE-B4F9160C9C06}"/>
          </ac:picMkLst>
        </pc:picChg>
      </pc:sldChg>
      <pc:sldChg chg="del">
        <pc:chgData name="Marlies Blaauw" userId="c9c2ae09-2ada-43d1-bdd9-bbf7d3f2e3b9" providerId="ADAL" clId="{BBF96C78-0A61-4902-AFDF-E3A403D9CE9B}" dt="2021-07-09T09:15:32.131" v="24" actId="47"/>
        <pc:sldMkLst>
          <pc:docMk/>
          <pc:sldMk cId="4031487770" sldId="294"/>
        </pc:sldMkLst>
      </pc:sldChg>
      <pc:sldChg chg="addSp modSp new mod modNotesTx">
        <pc:chgData name="Marlies Blaauw" userId="c9c2ae09-2ada-43d1-bdd9-bbf7d3f2e3b9" providerId="ADAL" clId="{BBF96C78-0A61-4902-AFDF-E3A403D9CE9B}" dt="2021-07-14T08:40:12.985" v="1881" actId="20577"/>
        <pc:sldMkLst>
          <pc:docMk/>
          <pc:sldMk cId="570955491" sldId="295"/>
        </pc:sldMkLst>
        <pc:spChg chg="mod">
          <ac:chgData name="Marlies Blaauw" userId="c9c2ae09-2ada-43d1-bdd9-bbf7d3f2e3b9" providerId="ADAL" clId="{BBF96C78-0A61-4902-AFDF-E3A403D9CE9B}" dt="2021-07-14T08:17:41.480" v="805" actId="20577"/>
          <ac:spMkLst>
            <pc:docMk/>
            <pc:sldMk cId="570955491" sldId="295"/>
            <ac:spMk id="2" creationId="{FA8D87DE-F734-45C9-811A-6F26A6EF2795}"/>
          </ac:spMkLst>
        </pc:spChg>
        <pc:spChg chg="mod">
          <ac:chgData name="Marlies Blaauw" userId="c9c2ae09-2ada-43d1-bdd9-bbf7d3f2e3b9" providerId="ADAL" clId="{BBF96C78-0A61-4902-AFDF-E3A403D9CE9B}" dt="2021-07-14T08:36:41.022" v="1409" actId="6549"/>
          <ac:spMkLst>
            <pc:docMk/>
            <pc:sldMk cId="570955491" sldId="295"/>
            <ac:spMk id="3" creationId="{886B4DD9-6D8C-4406-BE37-86342627845F}"/>
          </ac:spMkLst>
        </pc:spChg>
        <pc:picChg chg="add mod">
          <ac:chgData name="Marlies Blaauw" userId="c9c2ae09-2ada-43d1-bdd9-bbf7d3f2e3b9" providerId="ADAL" clId="{BBF96C78-0A61-4902-AFDF-E3A403D9CE9B}" dt="2021-07-14T08:13:20.023" v="699"/>
          <ac:picMkLst>
            <pc:docMk/>
            <pc:sldMk cId="570955491" sldId="295"/>
            <ac:picMk id="4" creationId="{23C85962-3172-437D-9ADD-369B0887C34E}"/>
          </ac:picMkLst>
        </pc:picChg>
        <pc:picChg chg="add mod">
          <ac:chgData name="Marlies Blaauw" userId="c9c2ae09-2ada-43d1-bdd9-bbf7d3f2e3b9" providerId="ADAL" clId="{BBF96C78-0A61-4902-AFDF-E3A403D9CE9B}" dt="2021-07-14T08:13:20.023" v="699"/>
          <ac:picMkLst>
            <pc:docMk/>
            <pc:sldMk cId="570955491" sldId="295"/>
            <ac:picMk id="5" creationId="{FCEA27BF-3E8B-4D13-8390-6CFC1DB1D25C}"/>
          </ac:picMkLst>
        </pc:picChg>
      </pc:sldChg>
      <pc:sldChg chg="addSp delSp modSp new mod setBg modNotesTx">
        <pc:chgData name="Marlies Blaauw" userId="c9c2ae09-2ada-43d1-bdd9-bbf7d3f2e3b9" providerId="ADAL" clId="{BBF96C78-0A61-4902-AFDF-E3A403D9CE9B}" dt="2021-07-14T09:02:13.082" v="2572" actId="20577"/>
        <pc:sldMkLst>
          <pc:docMk/>
          <pc:sldMk cId="430857313" sldId="296"/>
        </pc:sldMkLst>
        <pc:spChg chg="mod">
          <ac:chgData name="Marlies Blaauw" userId="c9c2ae09-2ada-43d1-bdd9-bbf7d3f2e3b9" providerId="ADAL" clId="{BBF96C78-0A61-4902-AFDF-E3A403D9CE9B}" dt="2021-07-14T08:45:40.211" v="2217" actId="26606"/>
          <ac:spMkLst>
            <pc:docMk/>
            <pc:sldMk cId="430857313" sldId="296"/>
            <ac:spMk id="2" creationId="{65728B6C-D109-4ED4-8890-348CCFE757B9}"/>
          </ac:spMkLst>
        </pc:spChg>
        <pc:spChg chg="mod">
          <ac:chgData name="Marlies Blaauw" userId="c9c2ae09-2ada-43d1-bdd9-bbf7d3f2e3b9" providerId="ADAL" clId="{BBF96C78-0A61-4902-AFDF-E3A403D9CE9B}" dt="2021-07-14T08:45:40.211" v="2217" actId="26606"/>
          <ac:spMkLst>
            <pc:docMk/>
            <pc:sldMk cId="430857313" sldId="296"/>
            <ac:spMk id="3" creationId="{B9E87631-CA9A-468E-B24A-9F480B977F4D}"/>
          </ac:spMkLst>
        </pc:spChg>
        <pc:spChg chg="add del mod">
          <ac:chgData name="Marlies Blaauw" userId="c9c2ae09-2ada-43d1-bdd9-bbf7d3f2e3b9" providerId="ADAL" clId="{BBF96C78-0A61-4902-AFDF-E3A403D9CE9B}" dt="2021-07-14T08:45:29.065" v="2215"/>
          <ac:spMkLst>
            <pc:docMk/>
            <pc:sldMk cId="430857313" sldId="296"/>
            <ac:spMk id="6" creationId="{3E7EFDDD-454A-4596-B0C0-04E3C228194C}"/>
          </ac:spMkLst>
        </pc:spChg>
        <pc:spChg chg="add">
          <ac:chgData name="Marlies Blaauw" userId="c9c2ae09-2ada-43d1-bdd9-bbf7d3f2e3b9" providerId="ADAL" clId="{BBF96C78-0A61-4902-AFDF-E3A403D9CE9B}" dt="2021-07-14T08:45:40.211" v="2217" actId="26606"/>
          <ac:spMkLst>
            <pc:docMk/>
            <pc:sldMk cId="430857313" sldId="296"/>
            <ac:spMk id="71" creationId="{886D4068-D045-48B0-9A00-198F2FE4B57C}"/>
          </ac:spMkLst>
        </pc:spChg>
        <pc:spChg chg="add">
          <ac:chgData name="Marlies Blaauw" userId="c9c2ae09-2ada-43d1-bdd9-bbf7d3f2e3b9" providerId="ADAL" clId="{BBF96C78-0A61-4902-AFDF-E3A403D9CE9B}" dt="2021-07-14T08:45:40.211" v="2217" actId="26606"/>
          <ac:spMkLst>
            <pc:docMk/>
            <pc:sldMk cId="430857313" sldId="296"/>
            <ac:spMk id="73" creationId="{12664C4B-AAE2-4AA0-8918-134E8086F37E}"/>
          </ac:spMkLst>
        </pc:spChg>
        <pc:spChg chg="add">
          <ac:chgData name="Marlies Blaauw" userId="c9c2ae09-2ada-43d1-bdd9-bbf7d3f2e3b9" providerId="ADAL" clId="{BBF96C78-0A61-4902-AFDF-E3A403D9CE9B}" dt="2021-07-14T08:45:40.211" v="2217" actId="26606"/>
          <ac:spMkLst>
            <pc:docMk/>
            <pc:sldMk cId="430857313" sldId="296"/>
            <ac:spMk id="75" creationId="{616F9FD8-4CFE-4C77-8F29-5D801C57E2AB}"/>
          </ac:spMkLst>
        </pc:spChg>
        <pc:picChg chg="add mod">
          <ac:chgData name="Marlies Blaauw" userId="c9c2ae09-2ada-43d1-bdd9-bbf7d3f2e3b9" providerId="ADAL" clId="{BBF96C78-0A61-4902-AFDF-E3A403D9CE9B}" dt="2021-07-14T08:45:07.320" v="2213"/>
          <ac:picMkLst>
            <pc:docMk/>
            <pc:sldMk cId="430857313" sldId="296"/>
            <ac:picMk id="4" creationId="{B70AF64A-6B61-4CA4-8D6B-6CE091BC155F}"/>
          </ac:picMkLst>
        </pc:picChg>
        <pc:picChg chg="add mod">
          <ac:chgData name="Marlies Blaauw" userId="c9c2ae09-2ada-43d1-bdd9-bbf7d3f2e3b9" providerId="ADAL" clId="{BBF96C78-0A61-4902-AFDF-E3A403D9CE9B}" dt="2021-07-14T08:45:07.320" v="2213"/>
          <ac:picMkLst>
            <pc:docMk/>
            <pc:sldMk cId="430857313" sldId="296"/>
            <ac:picMk id="5" creationId="{E5FB9D45-DA20-4C96-ACCE-7CEE3C29EDD0}"/>
          </ac:picMkLst>
        </pc:picChg>
        <pc:picChg chg="add mod ord">
          <ac:chgData name="Marlies Blaauw" userId="c9c2ae09-2ada-43d1-bdd9-bbf7d3f2e3b9" providerId="ADAL" clId="{BBF96C78-0A61-4902-AFDF-E3A403D9CE9B}" dt="2021-07-14T08:45:40.211" v="2217" actId="26606"/>
          <ac:picMkLst>
            <pc:docMk/>
            <pc:sldMk cId="430857313" sldId="296"/>
            <ac:picMk id="1026" creationId="{089D0EB8-FC79-432F-908B-72CE21643702}"/>
          </ac:picMkLst>
        </pc:picChg>
      </pc:sldChg>
      <pc:sldChg chg="del">
        <pc:chgData name="Marlies Blaauw" userId="c9c2ae09-2ada-43d1-bdd9-bbf7d3f2e3b9" providerId="ADAL" clId="{BBF96C78-0A61-4902-AFDF-E3A403D9CE9B}" dt="2021-07-09T09:15:33.304" v="32" actId="47"/>
        <pc:sldMkLst>
          <pc:docMk/>
          <pc:sldMk cId="2134293195" sldId="296"/>
        </pc:sldMkLst>
      </pc:sldChg>
      <pc:sldChg chg="addSp delSp modSp new mod modAnim modNotesTx">
        <pc:chgData name="Marlies Blaauw" userId="c9c2ae09-2ada-43d1-bdd9-bbf7d3f2e3b9" providerId="ADAL" clId="{BBF96C78-0A61-4902-AFDF-E3A403D9CE9B}" dt="2021-07-14T09:13:41.829" v="3060" actId="20577"/>
        <pc:sldMkLst>
          <pc:docMk/>
          <pc:sldMk cId="3053826260" sldId="297"/>
        </pc:sldMkLst>
        <pc:spChg chg="mod">
          <ac:chgData name="Marlies Blaauw" userId="c9c2ae09-2ada-43d1-bdd9-bbf7d3f2e3b9" providerId="ADAL" clId="{BBF96C78-0A61-4902-AFDF-E3A403D9CE9B}" dt="2021-07-14T09:03:46.195" v="2596" actId="20577"/>
          <ac:spMkLst>
            <pc:docMk/>
            <pc:sldMk cId="3053826260" sldId="297"/>
            <ac:spMk id="2" creationId="{936763E3-DF7C-484E-88FB-E263CA22C216}"/>
          </ac:spMkLst>
        </pc:spChg>
        <pc:spChg chg="del mod">
          <ac:chgData name="Marlies Blaauw" userId="c9c2ae09-2ada-43d1-bdd9-bbf7d3f2e3b9" providerId="ADAL" clId="{BBF96C78-0A61-4902-AFDF-E3A403D9CE9B}" dt="2021-07-14T09:11:01.483" v="2661"/>
          <ac:spMkLst>
            <pc:docMk/>
            <pc:sldMk cId="3053826260" sldId="297"/>
            <ac:spMk id="3" creationId="{E10AC1D3-1C8B-47EA-B904-DDEF9A8074C7}"/>
          </ac:spMkLst>
        </pc:spChg>
        <pc:picChg chg="add mod">
          <ac:chgData name="Marlies Blaauw" userId="c9c2ae09-2ada-43d1-bdd9-bbf7d3f2e3b9" providerId="ADAL" clId="{BBF96C78-0A61-4902-AFDF-E3A403D9CE9B}" dt="2021-07-14T09:09:53.583" v="2657"/>
          <ac:picMkLst>
            <pc:docMk/>
            <pc:sldMk cId="3053826260" sldId="297"/>
            <ac:picMk id="4" creationId="{6D1519BF-FA87-4CFF-A384-84C6E298632A}"/>
          </ac:picMkLst>
        </pc:picChg>
        <pc:picChg chg="add mod">
          <ac:chgData name="Marlies Blaauw" userId="c9c2ae09-2ada-43d1-bdd9-bbf7d3f2e3b9" providerId="ADAL" clId="{BBF96C78-0A61-4902-AFDF-E3A403D9CE9B}" dt="2021-07-14T09:13:01.837" v="2939" actId="1076"/>
          <ac:picMkLst>
            <pc:docMk/>
            <pc:sldMk cId="3053826260" sldId="297"/>
            <ac:picMk id="5" creationId="{5692DF11-CC6F-48ED-A5FC-AD0B566620D0}"/>
          </ac:picMkLst>
        </pc:picChg>
        <pc:picChg chg="add mod">
          <ac:chgData name="Marlies Blaauw" userId="c9c2ae09-2ada-43d1-bdd9-bbf7d3f2e3b9" providerId="ADAL" clId="{BBF96C78-0A61-4902-AFDF-E3A403D9CE9B}" dt="2021-07-14T09:11:34.742" v="2662"/>
          <ac:picMkLst>
            <pc:docMk/>
            <pc:sldMk cId="3053826260" sldId="297"/>
            <ac:picMk id="7" creationId="{47A994B1-0409-4D28-88C9-FABA3F72EF68}"/>
          </ac:picMkLst>
        </pc:picChg>
        <pc:picChg chg="add mod">
          <ac:chgData name="Marlies Blaauw" userId="c9c2ae09-2ada-43d1-bdd9-bbf7d3f2e3b9" providerId="ADAL" clId="{BBF96C78-0A61-4902-AFDF-E3A403D9CE9B}" dt="2021-07-14T09:11:34.742" v="2662"/>
          <ac:picMkLst>
            <pc:docMk/>
            <pc:sldMk cId="3053826260" sldId="297"/>
            <ac:picMk id="8" creationId="{2C0E1790-1FEA-4B8F-B115-0D6C1F8D3C49}"/>
          </ac:picMkLst>
        </pc:picChg>
        <pc:picChg chg="add del mod">
          <ac:chgData name="Marlies Blaauw" userId="c9c2ae09-2ada-43d1-bdd9-bbf7d3f2e3b9" providerId="ADAL" clId="{BBF96C78-0A61-4902-AFDF-E3A403D9CE9B}" dt="2021-07-14T09:10:45.508" v="2660" actId="478"/>
          <ac:picMkLst>
            <pc:docMk/>
            <pc:sldMk cId="3053826260" sldId="297"/>
            <ac:picMk id="2050" creationId="{9B6D0A89-3979-4E7B-8FCF-D38D13E68EA5}"/>
          </ac:picMkLst>
        </pc:picChg>
      </pc:sldChg>
      <pc:sldChg chg="addSp modSp new mod setBg modNotesTx">
        <pc:chgData name="Marlies Blaauw" userId="c9c2ae09-2ada-43d1-bdd9-bbf7d3f2e3b9" providerId="ADAL" clId="{BBF96C78-0A61-4902-AFDF-E3A403D9CE9B}" dt="2021-07-14T09:20:37.256" v="3518" actId="26606"/>
        <pc:sldMkLst>
          <pc:docMk/>
          <pc:sldMk cId="2801232432" sldId="298"/>
        </pc:sldMkLst>
        <pc:spChg chg="mod">
          <ac:chgData name="Marlies Blaauw" userId="c9c2ae09-2ada-43d1-bdd9-bbf7d3f2e3b9" providerId="ADAL" clId="{BBF96C78-0A61-4902-AFDF-E3A403D9CE9B}" dt="2021-07-14T09:20:37.256" v="3518" actId="26606"/>
          <ac:spMkLst>
            <pc:docMk/>
            <pc:sldMk cId="2801232432" sldId="298"/>
            <ac:spMk id="2" creationId="{0924B578-C91E-4844-BBA2-4ABD26526363}"/>
          </ac:spMkLst>
        </pc:spChg>
        <pc:spChg chg="mod">
          <ac:chgData name="Marlies Blaauw" userId="c9c2ae09-2ada-43d1-bdd9-bbf7d3f2e3b9" providerId="ADAL" clId="{BBF96C78-0A61-4902-AFDF-E3A403D9CE9B}" dt="2021-07-14T09:20:37.256" v="3518" actId="26606"/>
          <ac:spMkLst>
            <pc:docMk/>
            <pc:sldMk cId="2801232432" sldId="298"/>
            <ac:spMk id="3" creationId="{BAC44FE1-476F-435A-9230-11E93503072B}"/>
          </ac:spMkLst>
        </pc:spChg>
        <pc:picChg chg="add mod">
          <ac:chgData name="Marlies Blaauw" userId="c9c2ae09-2ada-43d1-bdd9-bbf7d3f2e3b9" providerId="ADAL" clId="{BBF96C78-0A61-4902-AFDF-E3A403D9CE9B}" dt="2021-07-14T09:19:24.712" v="3435"/>
          <ac:picMkLst>
            <pc:docMk/>
            <pc:sldMk cId="2801232432" sldId="298"/>
            <ac:picMk id="4" creationId="{0F0E172E-D892-4D22-B2E5-B23A45622464}"/>
          </ac:picMkLst>
        </pc:picChg>
        <pc:picChg chg="add mod">
          <ac:chgData name="Marlies Blaauw" userId="c9c2ae09-2ada-43d1-bdd9-bbf7d3f2e3b9" providerId="ADAL" clId="{BBF96C78-0A61-4902-AFDF-E3A403D9CE9B}" dt="2021-07-14T09:19:24.712" v="3435"/>
          <ac:picMkLst>
            <pc:docMk/>
            <pc:sldMk cId="2801232432" sldId="298"/>
            <ac:picMk id="5" creationId="{CCA09E8B-D6AA-4910-BA1E-50C3AC59C1C8}"/>
          </ac:picMkLst>
        </pc:picChg>
        <pc:picChg chg="add mod ord">
          <ac:chgData name="Marlies Blaauw" userId="c9c2ae09-2ada-43d1-bdd9-bbf7d3f2e3b9" providerId="ADAL" clId="{BBF96C78-0A61-4902-AFDF-E3A403D9CE9B}" dt="2021-07-14T09:20:37.256" v="3518" actId="26606"/>
          <ac:picMkLst>
            <pc:docMk/>
            <pc:sldMk cId="2801232432" sldId="298"/>
            <ac:picMk id="3074" creationId="{A0C136D0-CAAF-48CE-8466-1067431AE247}"/>
          </ac:picMkLst>
        </pc:picChg>
      </pc:sldChg>
      <pc:sldChg chg="modSp new mod">
        <pc:chgData name="Marlies Blaauw" userId="c9c2ae09-2ada-43d1-bdd9-bbf7d3f2e3b9" providerId="ADAL" clId="{BBF96C78-0A61-4902-AFDF-E3A403D9CE9B}" dt="2021-07-14T09:43:55.543" v="3868"/>
        <pc:sldMkLst>
          <pc:docMk/>
          <pc:sldMk cId="3738360304" sldId="299"/>
        </pc:sldMkLst>
        <pc:spChg chg="mod">
          <ac:chgData name="Marlies Blaauw" userId="c9c2ae09-2ada-43d1-bdd9-bbf7d3f2e3b9" providerId="ADAL" clId="{BBF96C78-0A61-4902-AFDF-E3A403D9CE9B}" dt="2021-07-14T09:43:07.333" v="3865" actId="20577"/>
          <ac:spMkLst>
            <pc:docMk/>
            <pc:sldMk cId="3738360304" sldId="299"/>
            <ac:spMk id="2" creationId="{AF561C83-033F-40BC-9D96-A67C059BD830}"/>
          </ac:spMkLst>
        </pc:spChg>
        <pc:spChg chg="mod">
          <ac:chgData name="Marlies Blaauw" userId="c9c2ae09-2ada-43d1-bdd9-bbf7d3f2e3b9" providerId="ADAL" clId="{BBF96C78-0A61-4902-AFDF-E3A403D9CE9B}" dt="2021-07-14T09:43:55.543" v="3868"/>
          <ac:spMkLst>
            <pc:docMk/>
            <pc:sldMk cId="3738360304" sldId="299"/>
            <ac:spMk id="3" creationId="{D2BBB604-B78A-4A3E-BAC5-857F79F13AAB}"/>
          </ac:spMkLst>
        </pc:spChg>
      </pc:sldChg>
      <pc:sldChg chg="addSp delSp modSp new mod modAnim">
        <pc:chgData name="Marlies Blaauw" userId="c9c2ae09-2ada-43d1-bdd9-bbf7d3f2e3b9" providerId="ADAL" clId="{BBF96C78-0A61-4902-AFDF-E3A403D9CE9B}" dt="2021-07-14T09:55:10.934" v="4005"/>
        <pc:sldMkLst>
          <pc:docMk/>
          <pc:sldMk cId="1865952275" sldId="300"/>
        </pc:sldMkLst>
        <pc:spChg chg="mod">
          <ac:chgData name="Marlies Blaauw" userId="c9c2ae09-2ada-43d1-bdd9-bbf7d3f2e3b9" providerId="ADAL" clId="{BBF96C78-0A61-4902-AFDF-E3A403D9CE9B}" dt="2021-07-14T09:54:57.330" v="4004" actId="20577"/>
          <ac:spMkLst>
            <pc:docMk/>
            <pc:sldMk cId="1865952275" sldId="300"/>
            <ac:spMk id="2" creationId="{5F5284FD-9EE4-433A-B477-1E3EE7518354}"/>
          </ac:spMkLst>
        </pc:spChg>
        <pc:spChg chg="del">
          <ac:chgData name="Marlies Blaauw" userId="c9c2ae09-2ada-43d1-bdd9-bbf7d3f2e3b9" providerId="ADAL" clId="{BBF96C78-0A61-4902-AFDF-E3A403D9CE9B}" dt="2021-07-14T09:55:10.934" v="4005"/>
          <ac:spMkLst>
            <pc:docMk/>
            <pc:sldMk cId="1865952275" sldId="300"/>
            <ac:spMk id="3" creationId="{0405EA73-F58F-44FF-9F8B-245003A139E8}"/>
          </ac:spMkLst>
        </pc:spChg>
        <pc:picChg chg="add mod">
          <ac:chgData name="Marlies Blaauw" userId="c9c2ae09-2ada-43d1-bdd9-bbf7d3f2e3b9" providerId="ADAL" clId="{BBF96C78-0A61-4902-AFDF-E3A403D9CE9B}" dt="2021-07-14T09:55:10.934" v="4005"/>
          <ac:picMkLst>
            <pc:docMk/>
            <pc:sldMk cId="1865952275" sldId="300"/>
            <ac:picMk id="4" creationId="{FBBA7689-1024-4616-96F6-96961D8A3605}"/>
          </ac:picMkLst>
        </pc:picChg>
      </pc:sldChg>
    </pc:docChg>
  </pc:docChgLst>
  <pc:docChgLst>
    <pc:chgData name="Marlies Blaauw" userId="c9c2ae09-2ada-43d1-bdd9-bbf7d3f2e3b9" providerId="ADAL" clId="{493B6DAA-08DC-41F3-BF6D-EA2E7F2195FD}"/>
    <pc:docChg chg="undo custSel addSld delSld modSld">
      <pc:chgData name="Marlies Blaauw" userId="c9c2ae09-2ada-43d1-bdd9-bbf7d3f2e3b9" providerId="ADAL" clId="{493B6DAA-08DC-41F3-BF6D-EA2E7F2195FD}" dt="2020-06-23T06:36:25.506" v="1174" actId="6549"/>
      <pc:docMkLst>
        <pc:docMk/>
      </pc:docMkLst>
      <pc:sldChg chg="modNotesTx">
        <pc:chgData name="Marlies Blaauw" userId="c9c2ae09-2ada-43d1-bdd9-bbf7d3f2e3b9" providerId="ADAL" clId="{493B6DAA-08DC-41F3-BF6D-EA2E7F2195FD}" dt="2020-06-23T05:57:07.782" v="302" actId="20577"/>
        <pc:sldMkLst>
          <pc:docMk/>
          <pc:sldMk cId="527941026" sldId="267"/>
        </pc:sldMkLst>
      </pc:sldChg>
      <pc:sldChg chg="modNotesTx">
        <pc:chgData name="Marlies Blaauw" userId="c9c2ae09-2ada-43d1-bdd9-bbf7d3f2e3b9" providerId="ADAL" clId="{493B6DAA-08DC-41F3-BF6D-EA2E7F2195FD}" dt="2020-06-23T05:55:46.980" v="301" actId="20577"/>
        <pc:sldMkLst>
          <pc:docMk/>
          <pc:sldMk cId="989035820" sldId="269"/>
        </pc:sldMkLst>
      </pc:sldChg>
      <pc:sldChg chg="modSp">
        <pc:chgData name="Marlies Blaauw" userId="c9c2ae09-2ada-43d1-bdd9-bbf7d3f2e3b9" providerId="ADAL" clId="{493B6DAA-08DC-41F3-BF6D-EA2E7F2195FD}" dt="2020-06-23T06:30:42.315" v="1171" actId="20577"/>
        <pc:sldMkLst>
          <pc:docMk/>
          <pc:sldMk cId="923643933" sldId="270"/>
        </pc:sldMkLst>
        <pc:spChg chg="mod">
          <ac:chgData name="Marlies Blaauw" userId="c9c2ae09-2ada-43d1-bdd9-bbf7d3f2e3b9" providerId="ADAL" clId="{493B6DAA-08DC-41F3-BF6D-EA2E7F2195FD}" dt="2020-06-23T06:30:42.315" v="1171" actId="20577"/>
          <ac:spMkLst>
            <pc:docMk/>
            <pc:sldMk cId="923643933" sldId="270"/>
            <ac:spMk id="3" creationId="{E1960D15-564C-476F-B28D-0E192B7EE2A6}"/>
          </ac:spMkLst>
        </pc:spChg>
      </pc:sldChg>
      <pc:sldChg chg="modSp">
        <pc:chgData name="Marlies Blaauw" userId="c9c2ae09-2ada-43d1-bdd9-bbf7d3f2e3b9" providerId="ADAL" clId="{493B6DAA-08DC-41F3-BF6D-EA2E7F2195FD}" dt="2020-06-23T06:28:48.859" v="1149" actId="20577"/>
        <pc:sldMkLst>
          <pc:docMk/>
          <pc:sldMk cId="2199240771" sldId="271"/>
        </pc:sldMkLst>
        <pc:spChg chg="mod">
          <ac:chgData name="Marlies Blaauw" userId="c9c2ae09-2ada-43d1-bdd9-bbf7d3f2e3b9" providerId="ADAL" clId="{493B6DAA-08DC-41F3-BF6D-EA2E7F2195FD}" dt="2020-06-23T06:03:23.621" v="315" actId="20577"/>
          <ac:spMkLst>
            <pc:docMk/>
            <pc:sldMk cId="2199240771" sldId="271"/>
            <ac:spMk id="2" creationId="{FF10CFB1-4083-4D1B-AE38-A468CE3E4A57}"/>
          </ac:spMkLst>
        </pc:spChg>
        <pc:spChg chg="mod">
          <ac:chgData name="Marlies Blaauw" userId="c9c2ae09-2ada-43d1-bdd9-bbf7d3f2e3b9" providerId="ADAL" clId="{493B6DAA-08DC-41F3-BF6D-EA2E7F2195FD}" dt="2020-06-23T06:28:48.859" v="1149" actId="20577"/>
          <ac:spMkLst>
            <pc:docMk/>
            <pc:sldMk cId="2199240771" sldId="271"/>
            <ac:spMk id="4" creationId="{5105E11D-6A13-45EB-A0EE-18E242C22662}"/>
          </ac:spMkLst>
        </pc:spChg>
      </pc:sldChg>
      <pc:sldChg chg="del">
        <pc:chgData name="Marlies Blaauw" userId="c9c2ae09-2ada-43d1-bdd9-bbf7d3f2e3b9" providerId="ADAL" clId="{493B6DAA-08DC-41F3-BF6D-EA2E7F2195FD}" dt="2020-06-23T06:17:45.448" v="690" actId="2696"/>
        <pc:sldMkLst>
          <pc:docMk/>
          <pc:sldMk cId="3974686097" sldId="272"/>
        </pc:sldMkLst>
      </pc:sldChg>
      <pc:sldChg chg="modSp">
        <pc:chgData name="Marlies Blaauw" userId="c9c2ae09-2ada-43d1-bdd9-bbf7d3f2e3b9" providerId="ADAL" clId="{493B6DAA-08DC-41F3-BF6D-EA2E7F2195FD}" dt="2020-06-23T06:36:25.506" v="1174" actId="6549"/>
        <pc:sldMkLst>
          <pc:docMk/>
          <pc:sldMk cId="3911087464" sldId="274"/>
        </pc:sldMkLst>
        <pc:spChg chg="mod">
          <ac:chgData name="Marlies Blaauw" userId="c9c2ae09-2ada-43d1-bdd9-bbf7d3f2e3b9" providerId="ADAL" clId="{493B6DAA-08DC-41F3-BF6D-EA2E7F2195FD}" dt="2020-06-23T06:36:25.506" v="1174" actId="6549"/>
          <ac:spMkLst>
            <pc:docMk/>
            <pc:sldMk cId="3911087464" sldId="274"/>
            <ac:spMk id="3" creationId="{5BA6CD3F-0E0D-4E88-B127-B90EF59A8D8B}"/>
          </ac:spMkLst>
        </pc:spChg>
      </pc:sldChg>
      <pc:sldChg chg="modSp add">
        <pc:chgData name="Marlies Blaauw" userId="c9c2ae09-2ada-43d1-bdd9-bbf7d3f2e3b9" providerId="ADAL" clId="{493B6DAA-08DC-41F3-BF6D-EA2E7F2195FD}" dt="2020-06-23T05:55:32.688" v="297" actId="20577"/>
        <pc:sldMkLst>
          <pc:docMk/>
          <pc:sldMk cId="4002341937" sldId="275"/>
        </pc:sldMkLst>
        <pc:spChg chg="mod">
          <ac:chgData name="Marlies Blaauw" userId="c9c2ae09-2ada-43d1-bdd9-bbf7d3f2e3b9" providerId="ADAL" clId="{493B6DAA-08DC-41F3-BF6D-EA2E7F2195FD}" dt="2020-06-23T05:51:18.192" v="148" actId="20577"/>
          <ac:spMkLst>
            <pc:docMk/>
            <pc:sldMk cId="4002341937" sldId="275"/>
            <ac:spMk id="2" creationId="{B17C9D62-0273-442D-9593-4E74EE1E1F0D}"/>
          </ac:spMkLst>
        </pc:spChg>
        <pc:spChg chg="mod">
          <ac:chgData name="Marlies Blaauw" userId="c9c2ae09-2ada-43d1-bdd9-bbf7d3f2e3b9" providerId="ADAL" clId="{493B6DAA-08DC-41F3-BF6D-EA2E7F2195FD}" dt="2020-06-23T05:55:32.688" v="297" actId="20577"/>
          <ac:spMkLst>
            <pc:docMk/>
            <pc:sldMk cId="4002341937" sldId="275"/>
            <ac:spMk id="3" creationId="{61109003-0411-4EE9-A872-6495E44E16D7}"/>
          </ac:spMkLst>
        </pc:spChg>
      </pc:sldChg>
      <pc:sldChg chg="modSp add">
        <pc:chgData name="Marlies Blaauw" userId="c9c2ae09-2ada-43d1-bdd9-bbf7d3f2e3b9" providerId="ADAL" clId="{493B6DAA-08DC-41F3-BF6D-EA2E7F2195FD}" dt="2020-06-23T05:51:07.771" v="138" actId="20577"/>
        <pc:sldMkLst>
          <pc:docMk/>
          <pc:sldMk cId="4231840170" sldId="276"/>
        </pc:sldMkLst>
        <pc:spChg chg="mod">
          <ac:chgData name="Marlies Blaauw" userId="c9c2ae09-2ada-43d1-bdd9-bbf7d3f2e3b9" providerId="ADAL" clId="{493B6DAA-08DC-41F3-BF6D-EA2E7F2195FD}" dt="2020-06-23T05:50:43.135" v="21" actId="20577"/>
          <ac:spMkLst>
            <pc:docMk/>
            <pc:sldMk cId="4231840170" sldId="276"/>
            <ac:spMk id="2" creationId="{8B33AD51-AD1F-4237-91AA-065721510A1B}"/>
          </ac:spMkLst>
        </pc:spChg>
        <pc:spChg chg="mod">
          <ac:chgData name="Marlies Blaauw" userId="c9c2ae09-2ada-43d1-bdd9-bbf7d3f2e3b9" providerId="ADAL" clId="{493B6DAA-08DC-41F3-BF6D-EA2E7F2195FD}" dt="2020-06-23T05:51:07.771" v="138" actId="20577"/>
          <ac:spMkLst>
            <pc:docMk/>
            <pc:sldMk cId="4231840170" sldId="276"/>
            <ac:spMk id="3" creationId="{1395A406-A11F-450C-85E3-9273721241EB}"/>
          </ac:spMkLst>
        </pc:spChg>
      </pc:sldChg>
      <pc:sldChg chg="modSp add">
        <pc:chgData name="Marlies Blaauw" userId="c9c2ae09-2ada-43d1-bdd9-bbf7d3f2e3b9" providerId="ADAL" clId="{493B6DAA-08DC-41F3-BF6D-EA2E7F2195FD}" dt="2020-06-23T06:26:54.983" v="936" actId="20577"/>
        <pc:sldMkLst>
          <pc:docMk/>
          <pc:sldMk cId="3577396293" sldId="277"/>
        </pc:sldMkLst>
        <pc:spChg chg="mod">
          <ac:chgData name="Marlies Blaauw" userId="c9c2ae09-2ada-43d1-bdd9-bbf7d3f2e3b9" providerId="ADAL" clId="{493B6DAA-08DC-41F3-BF6D-EA2E7F2195FD}" dt="2020-06-23T06:26:16.375" v="701" actId="20577"/>
          <ac:spMkLst>
            <pc:docMk/>
            <pc:sldMk cId="3577396293" sldId="277"/>
            <ac:spMk id="2" creationId="{6EAD01B0-F912-4798-BAAD-DF18CE74A722}"/>
          </ac:spMkLst>
        </pc:spChg>
        <pc:spChg chg="mod">
          <ac:chgData name="Marlies Blaauw" userId="c9c2ae09-2ada-43d1-bdd9-bbf7d3f2e3b9" providerId="ADAL" clId="{493B6DAA-08DC-41F3-BF6D-EA2E7F2195FD}" dt="2020-06-23T06:26:54.983" v="936" actId="20577"/>
          <ac:spMkLst>
            <pc:docMk/>
            <pc:sldMk cId="3577396293" sldId="277"/>
            <ac:spMk id="3" creationId="{EB9CE05F-4CA9-4FE4-ACE5-9AEA5F682C26}"/>
          </ac:spMkLst>
        </pc:spChg>
      </pc:sldChg>
    </pc:docChg>
  </pc:docChgLst>
  <pc:docChgLst>
    <pc:chgData name="Anne-Loes Weusthof" userId="S::alm.weusthof@noorderpoort.nl::a098d370-ac92-46ca-8f28-1a94e2341d8d" providerId="AD" clId="Web-{6D65F711-CDBE-4F1B-ADC4-188F4797C98A}"/>
    <pc:docChg chg="modSld">
      <pc:chgData name="Anne-Loes Weusthof" userId="S::alm.weusthof@noorderpoort.nl::a098d370-ac92-46ca-8f28-1a94e2341d8d" providerId="AD" clId="Web-{6D65F711-CDBE-4F1B-ADC4-188F4797C98A}" dt="2021-09-28T08:27:27.737" v="40" actId="20577"/>
      <pc:docMkLst>
        <pc:docMk/>
      </pc:docMkLst>
      <pc:sldChg chg="modSp">
        <pc:chgData name="Anne-Loes Weusthof" userId="S::alm.weusthof@noorderpoort.nl::a098d370-ac92-46ca-8f28-1a94e2341d8d" providerId="AD" clId="Web-{6D65F711-CDBE-4F1B-ADC4-188F4797C98A}" dt="2021-09-28T08:27:27.737" v="40" actId="20577"/>
        <pc:sldMkLst>
          <pc:docMk/>
          <pc:sldMk cId="768158816" sldId="290"/>
        </pc:sldMkLst>
        <pc:spChg chg="mod">
          <ac:chgData name="Anne-Loes Weusthof" userId="S::alm.weusthof@noorderpoort.nl::a098d370-ac92-46ca-8f28-1a94e2341d8d" providerId="AD" clId="Web-{6D65F711-CDBE-4F1B-ADC4-188F4797C98A}" dt="2021-09-28T08:27:27.737" v="40" actId="20577"/>
          <ac:spMkLst>
            <pc:docMk/>
            <pc:sldMk cId="768158816" sldId="290"/>
            <ac:spMk id="2" creationId="{EDD5A0FA-7868-4A6E-9600-F999D1921538}"/>
          </ac:spMkLst>
        </pc:spChg>
      </pc:sldChg>
      <pc:sldChg chg="modSp">
        <pc:chgData name="Anne-Loes Weusthof" userId="S::alm.weusthof@noorderpoort.nl::a098d370-ac92-46ca-8f28-1a94e2341d8d" providerId="AD" clId="Web-{6D65F711-CDBE-4F1B-ADC4-188F4797C98A}" dt="2021-09-28T08:26:46.376" v="31" actId="20577"/>
        <pc:sldMkLst>
          <pc:docMk/>
          <pc:sldMk cId="3949172767" sldId="291"/>
        </pc:sldMkLst>
        <pc:spChg chg="mod">
          <ac:chgData name="Anne-Loes Weusthof" userId="S::alm.weusthof@noorderpoort.nl::a098d370-ac92-46ca-8f28-1a94e2341d8d" providerId="AD" clId="Web-{6D65F711-CDBE-4F1B-ADC4-188F4797C98A}" dt="2021-09-28T08:26:46.376" v="31" actId="20577"/>
          <ac:spMkLst>
            <pc:docMk/>
            <pc:sldMk cId="3949172767" sldId="291"/>
            <ac:spMk id="3" creationId="{714608B1-AB5C-42F0-9F70-B580CA9312AE}"/>
          </ac:spMkLst>
        </pc:spChg>
      </pc:sldChg>
    </pc:docChg>
  </pc:docChgLst>
  <pc:docChgLst>
    <pc:chgData name="Wietse Fopma" userId="0a769943-bc47-4320-8416-2ae1a335b242" providerId="ADAL" clId="{137428FF-7674-4FD6-94EF-A0B685267CB6}"/>
    <pc:docChg chg="undo custSel addSld delSld modSld sldOrd">
      <pc:chgData name="Wietse Fopma" userId="0a769943-bc47-4320-8416-2ae1a335b242" providerId="ADAL" clId="{137428FF-7674-4FD6-94EF-A0B685267CB6}" dt="2021-11-16T09:48:28.181" v="3687" actId="47"/>
      <pc:docMkLst>
        <pc:docMk/>
      </pc:docMkLst>
      <pc:sldChg chg="modSp mod">
        <pc:chgData name="Wietse Fopma" userId="0a769943-bc47-4320-8416-2ae1a335b242" providerId="ADAL" clId="{137428FF-7674-4FD6-94EF-A0B685267CB6}" dt="2021-11-16T08:03:12.195" v="0" actId="20577"/>
        <pc:sldMkLst>
          <pc:docMk/>
          <pc:sldMk cId="3949172767" sldId="291"/>
        </pc:sldMkLst>
        <pc:spChg chg="mod">
          <ac:chgData name="Wietse Fopma" userId="0a769943-bc47-4320-8416-2ae1a335b242" providerId="ADAL" clId="{137428FF-7674-4FD6-94EF-A0B685267CB6}" dt="2021-11-16T08:03:12.195" v="0" actId="20577"/>
          <ac:spMkLst>
            <pc:docMk/>
            <pc:sldMk cId="3949172767" sldId="291"/>
            <ac:spMk id="2" creationId="{6284E349-F706-454C-B4BA-36262FCFDCF4}"/>
          </ac:spMkLst>
        </pc:spChg>
      </pc:sldChg>
      <pc:sldChg chg="modNotesTx">
        <pc:chgData name="Wietse Fopma" userId="0a769943-bc47-4320-8416-2ae1a335b242" providerId="ADAL" clId="{137428FF-7674-4FD6-94EF-A0B685267CB6}" dt="2021-11-16T08:07:13.243" v="129" actId="20577"/>
        <pc:sldMkLst>
          <pc:docMk/>
          <pc:sldMk cId="134099292" sldId="292"/>
        </pc:sldMkLst>
      </pc:sldChg>
      <pc:sldChg chg="modSp mod modNotesTx">
        <pc:chgData name="Wietse Fopma" userId="0a769943-bc47-4320-8416-2ae1a335b242" providerId="ADAL" clId="{137428FF-7674-4FD6-94EF-A0B685267CB6}" dt="2021-11-16T08:28:02.389" v="928" actId="20577"/>
        <pc:sldMkLst>
          <pc:docMk/>
          <pc:sldMk cId="3053826260" sldId="297"/>
        </pc:sldMkLst>
        <pc:picChg chg="mod">
          <ac:chgData name="Wietse Fopma" userId="0a769943-bc47-4320-8416-2ae1a335b242" providerId="ADAL" clId="{137428FF-7674-4FD6-94EF-A0B685267CB6}" dt="2021-11-16T08:23:37.986" v="478" actId="1076"/>
          <ac:picMkLst>
            <pc:docMk/>
            <pc:sldMk cId="3053826260" sldId="297"/>
            <ac:picMk id="5" creationId="{5692DF11-CC6F-48ED-A5FC-AD0B566620D0}"/>
          </ac:picMkLst>
        </pc:picChg>
      </pc:sldChg>
      <pc:sldChg chg="modNotesTx">
        <pc:chgData name="Wietse Fopma" userId="0a769943-bc47-4320-8416-2ae1a335b242" providerId="ADAL" clId="{137428FF-7674-4FD6-94EF-A0B685267CB6}" dt="2021-11-16T08:53:49.462" v="1916"/>
        <pc:sldMkLst>
          <pc:docMk/>
          <pc:sldMk cId="3738360304" sldId="299"/>
        </pc:sldMkLst>
      </pc:sldChg>
      <pc:sldChg chg="modNotesTx">
        <pc:chgData name="Wietse Fopma" userId="0a769943-bc47-4320-8416-2ae1a335b242" providerId="ADAL" clId="{137428FF-7674-4FD6-94EF-A0B685267CB6}" dt="2021-11-16T08:44:33.141" v="1860" actId="20577"/>
        <pc:sldMkLst>
          <pc:docMk/>
          <pc:sldMk cId="1865952275" sldId="300"/>
        </pc:sldMkLst>
      </pc:sldChg>
      <pc:sldChg chg="modSp mod modNotesTx">
        <pc:chgData name="Wietse Fopma" userId="0a769943-bc47-4320-8416-2ae1a335b242" providerId="ADAL" clId="{137428FF-7674-4FD6-94EF-A0B685267CB6}" dt="2021-11-16T09:46:31.502" v="3511" actId="403"/>
        <pc:sldMkLst>
          <pc:docMk/>
          <pc:sldMk cId="4202802923" sldId="303"/>
        </pc:sldMkLst>
        <pc:spChg chg="mod">
          <ac:chgData name="Wietse Fopma" userId="0a769943-bc47-4320-8416-2ae1a335b242" providerId="ADAL" clId="{137428FF-7674-4FD6-94EF-A0B685267CB6}" dt="2021-11-16T09:46:31.502" v="3511" actId="403"/>
          <ac:spMkLst>
            <pc:docMk/>
            <pc:sldMk cId="4202802923" sldId="303"/>
            <ac:spMk id="2" creationId="{8A34FEE3-F1AB-420D-89DD-133E439F4F30}"/>
          </ac:spMkLst>
        </pc:spChg>
      </pc:sldChg>
      <pc:sldChg chg="modSp mod modNotesTx">
        <pc:chgData name="Wietse Fopma" userId="0a769943-bc47-4320-8416-2ae1a335b242" providerId="ADAL" clId="{137428FF-7674-4FD6-94EF-A0B685267CB6}" dt="2021-11-16T08:28:38.267" v="929" actId="20577"/>
        <pc:sldMkLst>
          <pc:docMk/>
          <pc:sldMk cId="3640974104" sldId="306"/>
        </pc:sldMkLst>
        <pc:spChg chg="mod">
          <ac:chgData name="Wietse Fopma" userId="0a769943-bc47-4320-8416-2ae1a335b242" providerId="ADAL" clId="{137428FF-7674-4FD6-94EF-A0B685267CB6}" dt="2021-11-16T08:11:30.213" v="141" actId="20577"/>
          <ac:spMkLst>
            <pc:docMk/>
            <pc:sldMk cId="3640974104" sldId="306"/>
            <ac:spMk id="2" creationId="{30FBCEAD-A617-46CF-8FD6-92D94068FF25}"/>
          </ac:spMkLst>
        </pc:spChg>
      </pc:sldChg>
      <pc:sldChg chg="delSp modSp mod">
        <pc:chgData name="Wietse Fopma" userId="0a769943-bc47-4320-8416-2ae1a335b242" providerId="ADAL" clId="{137428FF-7674-4FD6-94EF-A0B685267CB6}" dt="2021-11-16T08:40:33.014" v="1442" actId="478"/>
        <pc:sldMkLst>
          <pc:docMk/>
          <pc:sldMk cId="1766817273" sldId="307"/>
        </pc:sldMkLst>
        <pc:spChg chg="del mod">
          <ac:chgData name="Wietse Fopma" userId="0a769943-bc47-4320-8416-2ae1a335b242" providerId="ADAL" clId="{137428FF-7674-4FD6-94EF-A0B685267CB6}" dt="2021-11-16T08:40:33.014" v="1442" actId="478"/>
          <ac:spMkLst>
            <pc:docMk/>
            <pc:sldMk cId="1766817273" sldId="307"/>
            <ac:spMk id="8" creationId="{3AA9340C-24D6-4062-9A49-E2326012F3D6}"/>
          </ac:spMkLst>
        </pc:spChg>
      </pc:sldChg>
      <pc:sldChg chg="addSp modSp new mod ord modAnim modNotesTx">
        <pc:chgData name="Wietse Fopma" userId="0a769943-bc47-4320-8416-2ae1a335b242" providerId="ADAL" clId="{137428FF-7674-4FD6-94EF-A0B685267CB6}" dt="2021-11-16T09:23:47.883" v="2608" actId="20577"/>
        <pc:sldMkLst>
          <pc:docMk/>
          <pc:sldMk cId="2367808205" sldId="308"/>
        </pc:sldMkLst>
        <pc:spChg chg="mod">
          <ac:chgData name="Wietse Fopma" userId="0a769943-bc47-4320-8416-2ae1a335b242" providerId="ADAL" clId="{137428FF-7674-4FD6-94EF-A0B685267CB6}" dt="2021-11-16T08:57:14.240" v="1924" actId="20577"/>
          <ac:spMkLst>
            <pc:docMk/>
            <pc:sldMk cId="2367808205" sldId="308"/>
            <ac:spMk id="2" creationId="{6EC21556-E04C-4E48-9436-E9CF1A1E3810}"/>
          </ac:spMkLst>
        </pc:spChg>
        <pc:spChg chg="mod">
          <ac:chgData name="Wietse Fopma" userId="0a769943-bc47-4320-8416-2ae1a335b242" providerId="ADAL" clId="{137428FF-7674-4FD6-94EF-A0B685267CB6}" dt="2021-11-16T09:21:14.726" v="2313" actId="20577"/>
          <ac:spMkLst>
            <pc:docMk/>
            <pc:sldMk cId="2367808205" sldId="308"/>
            <ac:spMk id="3" creationId="{CAA1A444-E680-43B0-A3A0-F3B17C698DA8}"/>
          </ac:spMkLst>
        </pc:spChg>
        <pc:picChg chg="add mod">
          <ac:chgData name="Wietse Fopma" userId="0a769943-bc47-4320-8416-2ae1a335b242" providerId="ADAL" clId="{137428FF-7674-4FD6-94EF-A0B685267CB6}" dt="2021-11-16T08:50:09.311" v="1862"/>
          <ac:picMkLst>
            <pc:docMk/>
            <pc:sldMk cId="2367808205" sldId="308"/>
            <ac:picMk id="4" creationId="{7048EC2D-504E-49E9-9F74-8D730D475A69}"/>
          </ac:picMkLst>
        </pc:picChg>
        <pc:picChg chg="add mod">
          <ac:chgData name="Wietse Fopma" userId="0a769943-bc47-4320-8416-2ae1a335b242" providerId="ADAL" clId="{137428FF-7674-4FD6-94EF-A0B685267CB6}" dt="2021-11-16T08:50:09.311" v="1862"/>
          <ac:picMkLst>
            <pc:docMk/>
            <pc:sldMk cId="2367808205" sldId="308"/>
            <ac:picMk id="5" creationId="{EB4EEBC1-AD48-4E15-B30D-428C46004EBE}"/>
          </ac:picMkLst>
        </pc:picChg>
      </pc:sldChg>
      <pc:sldChg chg="modSp new del mod">
        <pc:chgData name="Wietse Fopma" userId="0a769943-bc47-4320-8416-2ae1a335b242" providerId="ADAL" clId="{137428FF-7674-4FD6-94EF-A0B685267CB6}" dt="2021-11-16T09:48:28.181" v="3687" actId="47"/>
        <pc:sldMkLst>
          <pc:docMk/>
          <pc:sldMk cId="4062309580" sldId="309"/>
        </pc:sldMkLst>
        <pc:spChg chg="mod">
          <ac:chgData name="Wietse Fopma" userId="0a769943-bc47-4320-8416-2ae1a335b242" providerId="ADAL" clId="{137428FF-7674-4FD6-94EF-A0B685267CB6}" dt="2021-11-16T09:46:40.334" v="3516" actId="20577"/>
          <ac:spMkLst>
            <pc:docMk/>
            <pc:sldMk cId="4062309580" sldId="309"/>
            <ac:spMk id="2" creationId="{07BFE37F-1633-4AF0-9437-72D25FD33826}"/>
          </ac:spMkLst>
        </pc:spChg>
        <pc:spChg chg="mod">
          <ac:chgData name="Wietse Fopma" userId="0a769943-bc47-4320-8416-2ae1a335b242" providerId="ADAL" clId="{137428FF-7674-4FD6-94EF-A0B685267CB6}" dt="2021-11-16T09:47:26.932" v="3686" actId="20577"/>
          <ac:spMkLst>
            <pc:docMk/>
            <pc:sldMk cId="4062309580" sldId="309"/>
            <ac:spMk id="3" creationId="{995C722F-A60F-4AEB-B779-ED726C28E585}"/>
          </ac:spMkLst>
        </pc:spChg>
      </pc:sldChg>
    </pc:docChg>
  </pc:docChgLst>
  <pc:docChgLst>
    <pc:chgData name="Anne-Loes Weusthof" userId="a098d370-ac92-46ca-8f28-1a94e2341d8d" providerId="ADAL" clId="{479B6EC3-1CBF-42FE-8006-1FEE9BFFAC8B}"/>
    <pc:docChg chg="undo custSel mod addSld modSld sldOrd">
      <pc:chgData name="Anne-Loes Weusthof" userId="a098d370-ac92-46ca-8f28-1a94e2341d8d" providerId="ADAL" clId="{479B6EC3-1CBF-42FE-8006-1FEE9BFFAC8B}" dt="2021-10-05T12:39:11.954" v="4089" actId="20577"/>
      <pc:docMkLst>
        <pc:docMk/>
      </pc:docMkLst>
      <pc:sldChg chg="modSp mod ord modNotesTx">
        <pc:chgData name="Anne-Loes Weusthof" userId="a098d370-ac92-46ca-8f28-1a94e2341d8d" providerId="ADAL" clId="{479B6EC3-1CBF-42FE-8006-1FEE9BFFAC8B}" dt="2021-10-05T11:29:50.808" v="1960" actId="20577"/>
        <pc:sldMkLst>
          <pc:docMk/>
          <pc:sldMk cId="2931771959" sldId="257"/>
        </pc:sldMkLst>
        <pc:spChg chg="mod">
          <ac:chgData name="Anne-Loes Weusthof" userId="a098d370-ac92-46ca-8f28-1a94e2341d8d" providerId="ADAL" clId="{479B6EC3-1CBF-42FE-8006-1FEE9BFFAC8B}" dt="2021-10-05T11:29:50.808" v="1960" actId="20577"/>
          <ac:spMkLst>
            <pc:docMk/>
            <pc:sldMk cId="2931771959" sldId="257"/>
            <ac:spMk id="3" creationId="{488910FC-CB82-4AA7-B63F-F579CF3D49D6}"/>
          </ac:spMkLst>
        </pc:spChg>
      </pc:sldChg>
      <pc:sldChg chg="modSp mod modNotesTx">
        <pc:chgData name="Anne-Loes Weusthof" userId="a098d370-ac92-46ca-8f28-1a94e2341d8d" providerId="ADAL" clId="{479B6EC3-1CBF-42FE-8006-1FEE9BFFAC8B}" dt="2021-10-05T09:55:35.751" v="1596" actId="404"/>
        <pc:sldMkLst>
          <pc:docMk/>
          <pc:sldMk cId="1521698848" sldId="289"/>
        </pc:sldMkLst>
        <pc:spChg chg="mod">
          <ac:chgData name="Anne-Loes Weusthof" userId="a098d370-ac92-46ca-8f28-1a94e2341d8d" providerId="ADAL" clId="{479B6EC3-1CBF-42FE-8006-1FEE9BFFAC8B}" dt="2021-10-05T09:46:00.217" v="1401" actId="20577"/>
          <ac:spMkLst>
            <pc:docMk/>
            <pc:sldMk cId="1521698848" sldId="289"/>
            <ac:spMk id="2" creationId="{3C6E2639-62D4-4DD7-9E6F-CEE36771F924}"/>
          </ac:spMkLst>
        </pc:spChg>
        <pc:spChg chg="mod">
          <ac:chgData name="Anne-Loes Weusthof" userId="a098d370-ac92-46ca-8f28-1a94e2341d8d" providerId="ADAL" clId="{479B6EC3-1CBF-42FE-8006-1FEE9BFFAC8B}" dt="2021-10-05T09:55:35.751" v="1596" actId="404"/>
          <ac:spMkLst>
            <pc:docMk/>
            <pc:sldMk cId="1521698848" sldId="289"/>
            <ac:spMk id="3" creationId="{485EC0A5-DA68-45CA-9BBC-E48CFA65076E}"/>
          </ac:spMkLst>
        </pc:spChg>
      </pc:sldChg>
      <pc:sldChg chg="addSp modSp mod modAnim modNotesTx">
        <pc:chgData name="Anne-Loes Weusthof" userId="a098d370-ac92-46ca-8f28-1a94e2341d8d" providerId="ADAL" clId="{479B6EC3-1CBF-42FE-8006-1FEE9BFFAC8B}" dt="2021-10-05T11:29:09.598" v="1940" actId="20577"/>
        <pc:sldMkLst>
          <pc:docMk/>
          <pc:sldMk cId="768158816" sldId="290"/>
        </pc:sldMkLst>
        <pc:spChg chg="mod">
          <ac:chgData name="Anne-Loes Weusthof" userId="a098d370-ac92-46ca-8f28-1a94e2341d8d" providerId="ADAL" clId="{479B6EC3-1CBF-42FE-8006-1FEE9BFFAC8B}" dt="2021-09-28T08:31:51.768" v="1" actId="20577"/>
          <ac:spMkLst>
            <pc:docMk/>
            <pc:sldMk cId="768158816" sldId="290"/>
            <ac:spMk id="3" creationId="{D81896E3-6C12-4236-AC3C-FAC4459A3EF7}"/>
          </ac:spMkLst>
        </pc:spChg>
        <pc:picChg chg="add mod">
          <ac:chgData name="Anne-Loes Weusthof" userId="a098d370-ac92-46ca-8f28-1a94e2341d8d" providerId="ADAL" clId="{479B6EC3-1CBF-42FE-8006-1FEE9BFFAC8B}" dt="2021-09-28T08:32:01.122" v="4" actId="1076"/>
          <ac:picMkLst>
            <pc:docMk/>
            <pc:sldMk cId="768158816" sldId="290"/>
            <ac:picMk id="6" creationId="{2668B880-2CAF-42F7-B136-7F078990D36A}"/>
          </ac:picMkLst>
        </pc:picChg>
      </pc:sldChg>
      <pc:sldChg chg="modSp mod ord">
        <pc:chgData name="Anne-Loes Weusthof" userId="a098d370-ac92-46ca-8f28-1a94e2341d8d" providerId="ADAL" clId="{479B6EC3-1CBF-42FE-8006-1FEE9BFFAC8B}" dt="2021-10-05T09:53:20.116" v="1540" actId="403"/>
        <pc:sldMkLst>
          <pc:docMk/>
          <pc:sldMk cId="3949172767" sldId="291"/>
        </pc:sldMkLst>
        <pc:spChg chg="mod">
          <ac:chgData name="Anne-Loes Weusthof" userId="a098d370-ac92-46ca-8f28-1a94e2341d8d" providerId="ADAL" clId="{479B6EC3-1CBF-42FE-8006-1FEE9BFFAC8B}" dt="2021-10-05T09:53:20.116" v="1540" actId="403"/>
          <ac:spMkLst>
            <pc:docMk/>
            <pc:sldMk cId="3949172767" sldId="291"/>
            <ac:spMk id="3" creationId="{714608B1-AB5C-42F0-9F70-B580CA9312AE}"/>
          </ac:spMkLst>
        </pc:spChg>
      </pc:sldChg>
      <pc:sldChg chg="addSp modSp mod setBg modNotesTx">
        <pc:chgData name="Anne-Loes Weusthof" userId="a098d370-ac92-46ca-8f28-1a94e2341d8d" providerId="ADAL" clId="{479B6EC3-1CBF-42FE-8006-1FEE9BFFAC8B}" dt="2021-10-05T12:34:56.770" v="3815" actId="20577"/>
        <pc:sldMkLst>
          <pc:docMk/>
          <pc:sldMk cId="134099292" sldId="292"/>
        </pc:sldMkLst>
        <pc:spChg chg="mod">
          <ac:chgData name="Anne-Loes Weusthof" userId="a098d370-ac92-46ca-8f28-1a94e2341d8d" providerId="ADAL" clId="{479B6EC3-1CBF-42FE-8006-1FEE9BFFAC8B}" dt="2021-10-05T11:52:08.865" v="3020" actId="26606"/>
          <ac:spMkLst>
            <pc:docMk/>
            <pc:sldMk cId="134099292" sldId="292"/>
            <ac:spMk id="2" creationId="{1D4B669B-C82B-4ADA-B5B9-A2F30AAB796E}"/>
          </ac:spMkLst>
        </pc:spChg>
        <pc:spChg chg="mod">
          <ac:chgData name="Anne-Loes Weusthof" userId="a098d370-ac92-46ca-8f28-1a94e2341d8d" providerId="ADAL" clId="{479B6EC3-1CBF-42FE-8006-1FEE9BFFAC8B}" dt="2021-10-05T11:52:27.462" v="3025" actId="5793"/>
          <ac:spMkLst>
            <pc:docMk/>
            <pc:sldMk cId="134099292" sldId="292"/>
            <ac:spMk id="3" creationId="{B8F72AB4-BEFD-492F-803E-E53F9EC2E9BC}"/>
          </ac:spMkLst>
        </pc:spChg>
        <pc:picChg chg="add mod ord">
          <ac:chgData name="Anne-Loes Weusthof" userId="a098d370-ac92-46ca-8f28-1a94e2341d8d" providerId="ADAL" clId="{479B6EC3-1CBF-42FE-8006-1FEE9BFFAC8B}" dt="2021-10-05T11:52:08.865" v="3020" actId="26606"/>
          <ac:picMkLst>
            <pc:docMk/>
            <pc:sldMk cId="134099292" sldId="292"/>
            <ac:picMk id="4098" creationId="{D11BC707-9627-4E3A-BB4A-1D362A1D93CB}"/>
          </ac:picMkLst>
        </pc:picChg>
        <pc:picChg chg="add mod ord">
          <ac:chgData name="Anne-Loes Weusthof" userId="a098d370-ac92-46ca-8f28-1a94e2341d8d" providerId="ADAL" clId="{479B6EC3-1CBF-42FE-8006-1FEE9BFFAC8B}" dt="2021-10-05T11:52:08.865" v="3020" actId="26606"/>
          <ac:picMkLst>
            <pc:docMk/>
            <pc:sldMk cId="134099292" sldId="292"/>
            <ac:picMk id="4100" creationId="{FA1C2436-EB23-4EE5-8594-427C6B7C8A7B}"/>
          </ac:picMkLst>
        </pc:picChg>
      </pc:sldChg>
      <pc:sldChg chg="addSp delSp modSp mod ord modNotesTx">
        <pc:chgData name="Anne-Loes Weusthof" userId="a098d370-ac92-46ca-8f28-1a94e2341d8d" providerId="ADAL" clId="{479B6EC3-1CBF-42FE-8006-1FEE9BFFAC8B}" dt="2021-10-05T11:43:23.385" v="2572"/>
        <pc:sldMkLst>
          <pc:docMk/>
          <pc:sldMk cId="3344362679" sldId="294"/>
        </pc:sldMkLst>
        <pc:spChg chg="mod">
          <ac:chgData name="Anne-Loes Weusthof" userId="a098d370-ac92-46ca-8f28-1a94e2341d8d" providerId="ADAL" clId="{479B6EC3-1CBF-42FE-8006-1FEE9BFFAC8B}" dt="2021-10-05T11:30:55.258" v="2041" actId="20577"/>
          <ac:spMkLst>
            <pc:docMk/>
            <pc:sldMk cId="3344362679" sldId="294"/>
            <ac:spMk id="2" creationId="{4D7E3430-46A6-4A74-A796-A84D45428F0D}"/>
          </ac:spMkLst>
        </pc:spChg>
        <pc:spChg chg="mod">
          <ac:chgData name="Anne-Loes Weusthof" userId="a098d370-ac92-46ca-8f28-1a94e2341d8d" providerId="ADAL" clId="{479B6EC3-1CBF-42FE-8006-1FEE9BFFAC8B}" dt="2021-10-05T11:38:27.491" v="2265" actId="20577"/>
          <ac:spMkLst>
            <pc:docMk/>
            <pc:sldMk cId="3344362679" sldId="294"/>
            <ac:spMk id="3" creationId="{5DC4FCF4-AD0C-4AFF-BC67-2504425B1DAC}"/>
          </ac:spMkLst>
        </pc:spChg>
        <pc:picChg chg="add mod">
          <ac:chgData name="Anne-Loes Weusthof" userId="a098d370-ac92-46ca-8f28-1a94e2341d8d" providerId="ADAL" clId="{479B6EC3-1CBF-42FE-8006-1FEE9BFFAC8B}" dt="2021-10-05T11:38:13.667" v="2261" actId="1076"/>
          <ac:picMkLst>
            <pc:docMk/>
            <pc:sldMk cId="3344362679" sldId="294"/>
            <ac:picMk id="1026" creationId="{01BD4EFC-8F48-411F-AB79-76917642030C}"/>
          </ac:picMkLst>
        </pc:picChg>
        <pc:picChg chg="add del">
          <ac:chgData name="Anne-Loes Weusthof" userId="a098d370-ac92-46ca-8f28-1a94e2341d8d" providerId="ADAL" clId="{479B6EC3-1CBF-42FE-8006-1FEE9BFFAC8B}" dt="2021-10-05T11:43:00.828" v="2571" actId="478"/>
          <ac:picMkLst>
            <pc:docMk/>
            <pc:sldMk cId="3344362679" sldId="294"/>
            <ac:picMk id="1028" creationId="{A4197C43-5460-4F55-AEC7-C90093285804}"/>
          </ac:picMkLst>
        </pc:picChg>
        <pc:picChg chg="del">
          <ac:chgData name="Anne-Loes Weusthof" userId="a098d370-ac92-46ca-8f28-1a94e2341d8d" providerId="ADAL" clId="{479B6EC3-1CBF-42FE-8006-1FEE9BFFAC8B}" dt="2021-10-05T11:43:23.385" v="2572"/>
          <ac:picMkLst>
            <pc:docMk/>
            <pc:sldMk cId="3344362679" sldId="294"/>
            <ac:picMk id="1030" creationId="{BDC84169-CCA8-4FA5-A51B-202482FC5391}"/>
          </ac:picMkLst>
        </pc:picChg>
      </pc:sldChg>
      <pc:sldChg chg="modNotesTx">
        <pc:chgData name="Anne-Loes Weusthof" userId="a098d370-ac92-46ca-8f28-1a94e2341d8d" providerId="ADAL" clId="{479B6EC3-1CBF-42FE-8006-1FEE9BFFAC8B}" dt="2021-10-05T12:36:24.371" v="4057" actId="20577"/>
        <pc:sldMkLst>
          <pc:docMk/>
          <pc:sldMk cId="430857313" sldId="296"/>
        </pc:sldMkLst>
      </pc:sldChg>
      <pc:sldChg chg="modNotesTx">
        <pc:chgData name="Anne-Loes Weusthof" userId="a098d370-ac92-46ca-8f28-1a94e2341d8d" providerId="ADAL" clId="{479B6EC3-1CBF-42FE-8006-1FEE9BFFAC8B}" dt="2021-10-05T12:36:43.575" v="4058" actId="20577"/>
        <pc:sldMkLst>
          <pc:docMk/>
          <pc:sldMk cId="3053826260" sldId="297"/>
        </pc:sldMkLst>
      </pc:sldChg>
      <pc:sldChg chg="addSp modSp mod setBg modNotesTx">
        <pc:chgData name="Anne-Loes Weusthof" userId="a098d370-ac92-46ca-8f28-1a94e2341d8d" providerId="ADAL" clId="{479B6EC3-1CBF-42FE-8006-1FEE9BFFAC8B}" dt="2021-10-05T09:54:18.750" v="1592" actId="20577"/>
        <pc:sldMkLst>
          <pc:docMk/>
          <pc:sldMk cId="3738360304" sldId="299"/>
        </pc:sldMkLst>
        <pc:spChg chg="mod">
          <ac:chgData name="Anne-Loes Weusthof" userId="a098d370-ac92-46ca-8f28-1a94e2341d8d" providerId="ADAL" clId="{479B6EC3-1CBF-42FE-8006-1FEE9BFFAC8B}" dt="2021-10-05T09:51:37.658" v="1510" actId="207"/>
          <ac:spMkLst>
            <pc:docMk/>
            <pc:sldMk cId="3738360304" sldId="299"/>
            <ac:spMk id="2" creationId="{AF561C83-033F-40BC-9D96-A67C059BD830}"/>
          </ac:spMkLst>
        </pc:spChg>
        <pc:spChg chg="mod">
          <ac:chgData name="Anne-Loes Weusthof" userId="a098d370-ac92-46ca-8f28-1a94e2341d8d" providerId="ADAL" clId="{479B6EC3-1CBF-42FE-8006-1FEE9BFFAC8B}" dt="2021-10-05T09:52:22.027" v="1536" actId="20577"/>
          <ac:spMkLst>
            <pc:docMk/>
            <pc:sldMk cId="3738360304" sldId="299"/>
            <ac:spMk id="3" creationId="{D2BBB604-B78A-4A3E-BAC5-857F79F13AAB}"/>
          </ac:spMkLst>
        </pc:spChg>
        <pc:picChg chg="add mod">
          <ac:chgData name="Anne-Loes Weusthof" userId="a098d370-ac92-46ca-8f28-1a94e2341d8d" providerId="ADAL" clId="{479B6EC3-1CBF-42FE-8006-1FEE9BFFAC8B}" dt="2021-10-05T09:51:07.870" v="1494" actId="26606"/>
          <ac:picMkLst>
            <pc:docMk/>
            <pc:sldMk cId="3738360304" sldId="299"/>
            <ac:picMk id="2050" creationId="{14A55A1C-A347-41B1-B2B6-7812FF9A9474}"/>
          </ac:picMkLst>
        </pc:picChg>
      </pc:sldChg>
      <pc:sldChg chg="modSp mod">
        <pc:chgData name="Anne-Loes Weusthof" userId="a098d370-ac92-46ca-8f28-1a94e2341d8d" providerId="ADAL" clId="{479B6EC3-1CBF-42FE-8006-1FEE9BFFAC8B}" dt="2021-10-05T12:39:11.954" v="4089" actId="20577"/>
        <pc:sldMkLst>
          <pc:docMk/>
          <pc:sldMk cId="1865952275" sldId="300"/>
        </pc:sldMkLst>
        <pc:spChg chg="mod">
          <ac:chgData name="Anne-Loes Weusthof" userId="a098d370-ac92-46ca-8f28-1a94e2341d8d" providerId="ADAL" clId="{479B6EC3-1CBF-42FE-8006-1FEE9BFFAC8B}" dt="2021-10-05T12:39:11.954" v="4089" actId="20577"/>
          <ac:spMkLst>
            <pc:docMk/>
            <pc:sldMk cId="1865952275" sldId="300"/>
            <ac:spMk id="2" creationId="{5F5284FD-9EE4-433A-B477-1E3EE7518354}"/>
          </ac:spMkLst>
        </pc:spChg>
      </pc:sldChg>
      <pc:sldChg chg="modSp mod ord modNotesTx">
        <pc:chgData name="Anne-Loes Weusthof" userId="a098d370-ac92-46ca-8f28-1a94e2341d8d" providerId="ADAL" clId="{479B6EC3-1CBF-42FE-8006-1FEE9BFFAC8B}" dt="2021-10-05T12:34:03.144" v="3697" actId="20577"/>
        <pc:sldMkLst>
          <pc:docMk/>
          <pc:sldMk cId="3579928688" sldId="301"/>
        </pc:sldMkLst>
        <pc:spChg chg="mod">
          <ac:chgData name="Anne-Loes Weusthof" userId="a098d370-ac92-46ca-8f28-1a94e2341d8d" providerId="ADAL" clId="{479B6EC3-1CBF-42FE-8006-1FEE9BFFAC8B}" dt="2021-10-05T11:50:00.589" v="2956" actId="20577"/>
          <ac:spMkLst>
            <pc:docMk/>
            <pc:sldMk cId="3579928688" sldId="301"/>
            <ac:spMk id="2" creationId="{4ECB3FDC-C9A8-48DC-B354-A612B9971721}"/>
          </ac:spMkLst>
        </pc:spChg>
        <pc:spChg chg="mod">
          <ac:chgData name="Anne-Loes Weusthof" userId="a098d370-ac92-46ca-8f28-1a94e2341d8d" providerId="ADAL" clId="{479B6EC3-1CBF-42FE-8006-1FEE9BFFAC8B}" dt="2021-10-05T12:20:17.858" v="3415" actId="20577"/>
          <ac:spMkLst>
            <pc:docMk/>
            <pc:sldMk cId="3579928688" sldId="301"/>
            <ac:spMk id="3" creationId="{92B3CA9A-DC4C-4309-ADA0-974ED397A20D}"/>
          </ac:spMkLst>
        </pc:spChg>
      </pc:sldChg>
      <pc:sldChg chg="addSp delSp modSp mod modTransition modAnim modNotesTx">
        <pc:chgData name="Anne-Loes Weusthof" userId="a098d370-ac92-46ca-8f28-1a94e2341d8d" providerId="ADAL" clId="{479B6EC3-1CBF-42FE-8006-1FEE9BFFAC8B}" dt="2021-10-05T11:32:05.291" v="2078" actId="20577"/>
        <pc:sldMkLst>
          <pc:docMk/>
          <pc:sldMk cId="3421640764" sldId="302"/>
        </pc:sldMkLst>
        <pc:spChg chg="mod">
          <ac:chgData name="Anne-Loes Weusthof" userId="a098d370-ac92-46ca-8f28-1a94e2341d8d" providerId="ADAL" clId="{479B6EC3-1CBF-42FE-8006-1FEE9BFFAC8B}" dt="2021-10-05T09:33:04.140" v="382" actId="20577"/>
          <ac:spMkLst>
            <pc:docMk/>
            <pc:sldMk cId="3421640764" sldId="302"/>
            <ac:spMk id="3" creationId="{CEB9892F-CB37-4280-AF76-BFDBE9F5EFF7}"/>
          </ac:spMkLst>
        </pc:spChg>
        <pc:spChg chg="add mod">
          <ac:chgData name="Anne-Loes Weusthof" userId="a098d370-ac92-46ca-8f28-1a94e2341d8d" providerId="ADAL" clId="{479B6EC3-1CBF-42FE-8006-1FEE9BFFAC8B}" dt="2021-10-05T11:32:05.291" v="2078" actId="20577"/>
          <ac:spMkLst>
            <pc:docMk/>
            <pc:sldMk cId="3421640764" sldId="302"/>
            <ac:spMk id="12" creationId="{08CD456B-5E4B-4C6E-8C63-58CEC8326EAC}"/>
          </ac:spMkLst>
        </pc:spChg>
        <pc:picChg chg="del">
          <ac:chgData name="Anne-Loes Weusthof" userId="a098d370-ac92-46ca-8f28-1a94e2341d8d" providerId="ADAL" clId="{479B6EC3-1CBF-42FE-8006-1FEE9BFFAC8B}" dt="2021-10-05T09:33:06.490" v="383" actId="478"/>
          <ac:picMkLst>
            <pc:docMk/>
            <pc:sldMk cId="3421640764" sldId="302"/>
            <ac:picMk id="4" creationId="{B0480C99-B416-4771-B233-70B0FCA5A2F2}"/>
          </ac:picMkLst>
        </pc:picChg>
      </pc:sldChg>
      <pc:sldChg chg="addSp delSp modSp new mod setBg modNotesTx">
        <pc:chgData name="Anne-Loes Weusthof" userId="a098d370-ac92-46ca-8f28-1a94e2341d8d" providerId="ADAL" clId="{479B6EC3-1CBF-42FE-8006-1FEE9BFFAC8B}" dt="2021-10-05T10:00:45.877" v="1884" actId="1076"/>
        <pc:sldMkLst>
          <pc:docMk/>
          <pc:sldMk cId="4202802923" sldId="303"/>
        </pc:sldMkLst>
        <pc:spChg chg="mod">
          <ac:chgData name="Anne-Loes Weusthof" userId="a098d370-ac92-46ca-8f28-1a94e2341d8d" providerId="ADAL" clId="{479B6EC3-1CBF-42FE-8006-1FEE9BFFAC8B}" dt="2021-10-05T10:00:45.877" v="1884" actId="1076"/>
          <ac:spMkLst>
            <pc:docMk/>
            <pc:sldMk cId="4202802923" sldId="303"/>
            <ac:spMk id="2" creationId="{8A34FEE3-F1AB-420D-89DD-133E439F4F30}"/>
          </ac:spMkLst>
        </pc:spChg>
        <pc:spChg chg="del mod">
          <ac:chgData name="Anne-Loes Weusthof" userId="a098d370-ac92-46ca-8f28-1a94e2341d8d" providerId="ADAL" clId="{479B6EC3-1CBF-42FE-8006-1FEE9BFFAC8B}" dt="2021-10-05T09:58:09.783" v="1602" actId="478"/>
          <ac:spMkLst>
            <pc:docMk/>
            <pc:sldMk cId="4202802923" sldId="303"/>
            <ac:spMk id="3" creationId="{3BE4867C-25E4-4D91-A524-E9E196178A38}"/>
          </ac:spMkLst>
        </pc:spChg>
        <pc:spChg chg="add">
          <ac:chgData name="Anne-Loes Weusthof" userId="a098d370-ac92-46ca-8f28-1a94e2341d8d" providerId="ADAL" clId="{479B6EC3-1CBF-42FE-8006-1FEE9BFFAC8B}" dt="2021-10-05T09:57:56.514" v="1601" actId="26606"/>
          <ac:spMkLst>
            <pc:docMk/>
            <pc:sldMk cId="4202802923" sldId="303"/>
            <ac:spMk id="71" creationId="{A35CBD63-8F8F-47DC-9CE7-159E6161D872}"/>
          </ac:spMkLst>
        </pc:spChg>
        <pc:spChg chg="add">
          <ac:chgData name="Anne-Loes Weusthof" userId="a098d370-ac92-46ca-8f28-1a94e2341d8d" providerId="ADAL" clId="{479B6EC3-1CBF-42FE-8006-1FEE9BFFAC8B}" dt="2021-10-05T09:57:56.514" v="1601" actId="26606"/>
          <ac:spMkLst>
            <pc:docMk/>
            <pc:sldMk cId="4202802923" sldId="303"/>
            <ac:spMk id="73" creationId="{CA0E3486-FD49-4921-B4F4-E5BB5C88AC79}"/>
          </ac:spMkLst>
        </pc:spChg>
        <pc:spChg chg="add">
          <ac:chgData name="Anne-Loes Weusthof" userId="a098d370-ac92-46ca-8f28-1a94e2341d8d" providerId="ADAL" clId="{479B6EC3-1CBF-42FE-8006-1FEE9BFFAC8B}" dt="2021-10-05T09:57:56.514" v="1601" actId="26606"/>
          <ac:spMkLst>
            <pc:docMk/>
            <pc:sldMk cId="4202802923" sldId="303"/>
            <ac:spMk id="75" creationId="{83B4A72C-2924-4CE2-8674-7E02E182ED6D}"/>
          </ac:spMkLst>
        </pc:spChg>
        <pc:picChg chg="add mod">
          <ac:chgData name="Anne-Loes Weusthof" userId="a098d370-ac92-46ca-8f28-1a94e2341d8d" providerId="ADAL" clId="{479B6EC3-1CBF-42FE-8006-1FEE9BFFAC8B}" dt="2021-10-05T10:00:29.032" v="1880" actId="1076"/>
          <ac:picMkLst>
            <pc:docMk/>
            <pc:sldMk cId="4202802923" sldId="303"/>
            <ac:picMk id="3074" creationId="{11699E5C-292E-4FBA-9E34-3B5302A9205B}"/>
          </ac:picMkLst>
        </pc:picChg>
      </pc:sldChg>
      <pc:sldChg chg="modSp add mod modNotesTx">
        <pc:chgData name="Anne-Loes Weusthof" userId="a098d370-ac92-46ca-8f28-1a94e2341d8d" providerId="ADAL" clId="{479B6EC3-1CBF-42FE-8006-1FEE9BFFAC8B}" dt="2021-10-05T11:46:13.718" v="2939" actId="20577"/>
        <pc:sldMkLst>
          <pc:docMk/>
          <pc:sldMk cId="3332680591" sldId="304"/>
        </pc:sldMkLst>
        <pc:spChg chg="mod">
          <ac:chgData name="Anne-Loes Weusthof" userId="a098d370-ac92-46ca-8f28-1a94e2341d8d" providerId="ADAL" clId="{479B6EC3-1CBF-42FE-8006-1FEE9BFFAC8B}" dt="2021-10-05T11:46:13.718" v="2939" actId="20577"/>
          <ac:spMkLst>
            <pc:docMk/>
            <pc:sldMk cId="3332680591" sldId="304"/>
            <ac:spMk id="2" creationId="{03619B4F-1C37-4C48-8870-3B54395D3C1F}"/>
          </ac:spMkLst>
        </pc:spChg>
      </pc:sldChg>
    </pc:docChg>
  </pc:docChgLst>
  <pc:docChgLst>
    <pc:chgData name="Marlies Blaauw" userId="c9c2ae09-2ada-43d1-bdd9-bbf7d3f2e3b9" providerId="ADAL" clId="{07F800E2-2D34-41E9-A890-D1E51D32E634}"/>
    <pc:docChg chg="custSel mod delSld modSld">
      <pc:chgData name="Marlies Blaauw" userId="c9c2ae09-2ada-43d1-bdd9-bbf7d3f2e3b9" providerId="ADAL" clId="{07F800E2-2D34-41E9-A890-D1E51D32E634}" dt="2021-07-05T12:13:27.235" v="285" actId="20577"/>
      <pc:docMkLst>
        <pc:docMk/>
      </pc:docMkLst>
      <pc:sldChg chg="modSp mod">
        <pc:chgData name="Marlies Blaauw" userId="c9c2ae09-2ada-43d1-bdd9-bbf7d3f2e3b9" providerId="ADAL" clId="{07F800E2-2D34-41E9-A890-D1E51D32E634}" dt="2021-07-05T12:00:46.660" v="59" actId="20577"/>
        <pc:sldMkLst>
          <pc:docMk/>
          <pc:sldMk cId="3753198601" sldId="256"/>
        </pc:sldMkLst>
        <pc:spChg chg="mod">
          <ac:chgData name="Marlies Blaauw" userId="c9c2ae09-2ada-43d1-bdd9-bbf7d3f2e3b9" providerId="ADAL" clId="{07F800E2-2D34-41E9-A890-D1E51D32E634}" dt="2021-07-05T12:00:46.660" v="59" actId="20577"/>
          <ac:spMkLst>
            <pc:docMk/>
            <pc:sldMk cId="3753198601" sldId="256"/>
            <ac:spMk id="3" creationId="{CF2F42A9-C779-4A70-A4AC-F7B5A6CB3930}"/>
          </ac:spMkLst>
        </pc:spChg>
      </pc:sldChg>
      <pc:sldChg chg="modAnim">
        <pc:chgData name="Marlies Blaauw" userId="c9c2ae09-2ada-43d1-bdd9-bbf7d3f2e3b9" providerId="ADAL" clId="{07F800E2-2D34-41E9-A890-D1E51D32E634}" dt="2021-07-05T12:01:05.436" v="60"/>
        <pc:sldMkLst>
          <pc:docMk/>
          <pc:sldMk cId="2931771959" sldId="257"/>
        </pc:sldMkLst>
      </pc:sldChg>
      <pc:sldChg chg="modSp mod">
        <pc:chgData name="Marlies Blaauw" userId="c9c2ae09-2ada-43d1-bdd9-bbf7d3f2e3b9" providerId="ADAL" clId="{07F800E2-2D34-41E9-A890-D1E51D32E634}" dt="2021-07-05T12:02:00.313" v="71" actId="20577"/>
        <pc:sldMkLst>
          <pc:docMk/>
          <pc:sldMk cId="3911087464" sldId="274"/>
        </pc:sldMkLst>
        <pc:spChg chg="mod">
          <ac:chgData name="Marlies Blaauw" userId="c9c2ae09-2ada-43d1-bdd9-bbf7d3f2e3b9" providerId="ADAL" clId="{07F800E2-2D34-41E9-A890-D1E51D32E634}" dt="2021-07-05T12:02:00.313" v="71" actId="20577"/>
          <ac:spMkLst>
            <pc:docMk/>
            <pc:sldMk cId="3911087464" sldId="274"/>
            <ac:spMk id="3" creationId="{5BA6CD3F-0E0D-4E88-B127-B90EF59A8D8B}"/>
          </ac:spMkLst>
        </pc:spChg>
      </pc:sldChg>
      <pc:sldChg chg="addSp modSp">
        <pc:chgData name="Marlies Blaauw" userId="c9c2ae09-2ada-43d1-bdd9-bbf7d3f2e3b9" providerId="ADAL" clId="{07F800E2-2D34-41E9-A890-D1E51D32E634}" dt="2021-07-05T12:01:22.362" v="62"/>
        <pc:sldMkLst>
          <pc:docMk/>
          <pc:sldMk cId="3715811806" sldId="288"/>
        </pc:sldMkLst>
        <pc:picChg chg="add mod">
          <ac:chgData name="Marlies Blaauw" userId="c9c2ae09-2ada-43d1-bdd9-bbf7d3f2e3b9" providerId="ADAL" clId="{07F800E2-2D34-41E9-A890-D1E51D32E634}" dt="2021-07-05T12:01:22.362" v="62"/>
          <ac:picMkLst>
            <pc:docMk/>
            <pc:sldMk cId="3715811806" sldId="288"/>
            <ac:picMk id="4" creationId="{7DE69972-213E-458C-B013-916E2D78DADE}"/>
          </ac:picMkLst>
        </pc:picChg>
        <pc:picChg chg="add mod">
          <ac:chgData name="Marlies Blaauw" userId="c9c2ae09-2ada-43d1-bdd9-bbf7d3f2e3b9" providerId="ADAL" clId="{07F800E2-2D34-41E9-A890-D1E51D32E634}" dt="2021-07-05T12:01:22.362" v="62"/>
          <ac:picMkLst>
            <pc:docMk/>
            <pc:sldMk cId="3715811806" sldId="288"/>
            <ac:picMk id="5" creationId="{3ACC0ECF-D9DB-425C-9171-6221107CB203}"/>
          </ac:picMkLst>
        </pc:picChg>
      </pc:sldChg>
      <pc:sldChg chg="addSp modSp">
        <pc:chgData name="Marlies Blaauw" userId="c9c2ae09-2ada-43d1-bdd9-bbf7d3f2e3b9" providerId="ADAL" clId="{07F800E2-2D34-41E9-A890-D1E51D32E634}" dt="2021-07-05T12:01:21.678" v="61"/>
        <pc:sldMkLst>
          <pc:docMk/>
          <pc:sldMk cId="1521698848" sldId="289"/>
        </pc:sldMkLst>
        <pc:picChg chg="add mod">
          <ac:chgData name="Marlies Blaauw" userId="c9c2ae09-2ada-43d1-bdd9-bbf7d3f2e3b9" providerId="ADAL" clId="{07F800E2-2D34-41E9-A890-D1E51D32E634}" dt="2021-07-05T12:01:21.678" v="61"/>
          <ac:picMkLst>
            <pc:docMk/>
            <pc:sldMk cId="1521698848" sldId="289"/>
            <ac:picMk id="4" creationId="{D56F9FA1-0FB7-4087-BAE0-8DB00D6CB4AB}"/>
          </ac:picMkLst>
        </pc:picChg>
        <pc:picChg chg="add mod">
          <ac:chgData name="Marlies Blaauw" userId="c9c2ae09-2ada-43d1-bdd9-bbf7d3f2e3b9" providerId="ADAL" clId="{07F800E2-2D34-41E9-A890-D1E51D32E634}" dt="2021-07-05T12:01:21.678" v="61"/>
          <ac:picMkLst>
            <pc:docMk/>
            <pc:sldMk cId="1521698848" sldId="289"/>
            <ac:picMk id="5" creationId="{2B407809-C6DF-4658-AC49-DA779F3C3B96}"/>
          </ac:picMkLst>
        </pc:picChg>
      </pc:sldChg>
      <pc:sldChg chg="addSp modSp mod">
        <pc:chgData name="Marlies Blaauw" userId="c9c2ae09-2ada-43d1-bdd9-bbf7d3f2e3b9" providerId="ADAL" clId="{07F800E2-2D34-41E9-A890-D1E51D32E634}" dt="2021-07-05T12:02:49.335" v="124" actId="20577"/>
        <pc:sldMkLst>
          <pc:docMk/>
          <pc:sldMk cId="3167167338" sldId="290"/>
        </pc:sldMkLst>
        <pc:spChg chg="mod">
          <ac:chgData name="Marlies Blaauw" userId="c9c2ae09-2ada-43d1-bdd9-bbf7d3f2e3b9" providerId="ADAL" clId="{07F800E2-2D34-41E9-A890-D1E51D32E634}" dt="2021-07-05T12:02:49.335" v="124" actId="20577"/>
          <ac:spMkLst>
            <pc:docMk/>
            <pc:sldMk cId="3167167338" sldId="290"/>
            <ac:spMk id="3" creationId="{FA57CAF7-08D3-411E-94A9-8222ACA3A740}"/>
          </ac:spMkLst>
        </pc:spChg>
        <pc:picChg chg="add mod">
          <ac:chgData name="Marlies Blaauw" userId="c9c2ae09-2ada-43d1-bdd9-bbf7d3f2e3b9" providerId="ADAL" clId="{07F800E2-2D34-41E9-A890-D1E51D32E634}" dt="2021-07-05T12:01:42.307" v="67"/>
          <ac:picMkLst>
            <pc:docMk/>
            <pc:sldMk cId="3167167338" sldId="290"/>
            <ac:picMk id="4" creationId="{16DEE60B-D240-4E3B-BF1C-AEBB32622052}"/>
          </ac:picMkLst>
        </pc:picChg>
        <pc:picChg chg="add mod">
          <ac:chgData name="Marlies Blaauw" userId="c9c2ae09-2ada-43d1-bdd9-bbf7d3f2e3b9" providerId="ADAL" clId="{07F800E2-2D34-41E9-A890-D1E51D32E634}" dt="2021-07-05T12:01:42.307" v="67"/>
          <ac:picMkLst>
            <pc:docMk/>
            <pc:sldMk cId="3167167338" sldId="290"/>
            <ac:picMk id="5" creationId="{33456BEA-C0EB-4C9E-A047-5E69E0F4D87A}"/>
          </ac:picMkLst>
        </pc:picChg>
      </pc:sldChg>
      <pc:sldChg chg="addSp modSp">
        <pc:chgData name="Marlies Blaauw" userId="c9c2ae09-2ada-43d1-bdd9-bbf7d3f2e3b9" providerId="ADAL" clId="{07F800E2-2D34-41E9-A890-D1E51D32E634}" dt="2021-07-05T12:01:38.559" v="65"/>
        <pc:sldMkLst>
          <pc:docMk/>
          <pc:sldMk cId="747859342" sldId="291"/>
        </pc:sldMkLst>
        <pc:picChg chg="add mod">
          <ac:chgData name="Marlies Blaauw" userId="c9c2ae09-2ada-43d1-bdd9-bbf7d3f2e3b9" providerId="ADAL" clId="{07F800E2-2D34-41E9-A890-D1E51D32E634}" dt="2021-07-05T12:01:38.559" v="65"/>
          <ac:picMkLst>
            <pc:docMk/>
            <pc:sldMk cId="747859342" sldId="291"/>
            <ac:picMk id="5" creationId="{186762D3-7F47-425B-A2A8-F38370DDD209}"/>
          </ac:picMkLst>
        </pc:picChg>
        <pc:picChg chg="add mod">
          <ac:chgData name="Marlies Blaauw" userId="c9c2ae09-2ada-43d1-bdd9-bbf7d3f2e3b9" providerId="ADAL" clId="{07F800E2-2D34-41E9-A890-D1E51D32E634}" dt="2021-07-05T12:01:38.559" v="65"/>
          <ac:picMkLst>
            <pc:docMk/>
            <pc:sldMk cId="747859342" sldId="291"/>
            <ac:picMk id="6" creationId="{A618AE0E-88B5-4796-A462-A1C939282C04}"/>
          </ac:picMkLst>
        </pc:picChg>
      </pc:sldChg>
      <pc:sldChg chg="addSp modSp">
        <pc:chgData name="Marlies Blaauw" userId="c9c2ae09-2ada-43d1-bdd9-bbf7d3f2e3b9" providerId="ADAL" clId="{07F800E2-2D34-41E9-A890-D1E51D32E634}" dt="2021-07-05T12:01:40.748" v="66"/>
        <pc:sldMkLst>
          <pc:docMk/>
          <pc:sldMk cId="1370225127" sldId="292"/>
        </pc:sldMkLst>
        <pc:picChg chg="add mod">
          <ac:chgData name="Marlies Blaauw" userId="c9c2ae09-2ada-43d1-bdd9-bbf7d3f2e3b9" providerId="ADAL" clId="{07F800E2-2D34-41E9-A890-D1E51D32E634}" dt="2021-07-05T12:01:40.748" v="66"/>
          <ac:picMkLst>
            <pc:docMk/>
            <pc:sldMk cId="1370225127" sldId="292"/>
            <ac:picMk id="9" creationId="{694B0E7A-1C91-410D-BB69-42D8BFD7817E}"/>
          </ac:picMkLst>
        </pc:picChg>
        <pc:picChg chg="add mod">
          <ac:chgData name="Marlies Blaauw" userId="c9c2ae09-2ada-43d1-bdd9-bbf7d3f2e3b9" providerId="ADAL" clId="{07F800E2-2D34-41E9-A890-D1E51D32E634}" dt="2021-07-05T12:01:40.748" v="66"/>
          <ac:picMkLst>
            <pc:docMk/>
            <pc:sldMk cId="1370225127" sldId="292"/>
            <ac:picMk id="10" creationId="{AF34930E-A130-4762-AB35-ADF6A9C30B57}"/>
          </ac:picMkLst>
        </pc:picChg>
      </pc:sldChg>
      <pc:sldChg chg="addSp delSp modSp mod setBg">
        <pc:chgData name="Marlies Blaauw" userId="c9c2ae09-2ada-43d1-bdd9-bbf7d3f2e3b9" providerId="ADAL" clId="{07F800E2-2D34-41E9-A890-D1E51D32E634}" dt="2021-07-05T12:12:11.234" v="125" actId="26606"/>
        <pc:sldMkLst>
          <pc:docMk/>
          <pc:sldMk cId="3673159038" sldId="293"/>
        </pc:sldMkLst>
        <pc:spChg chg="del">
          <ac:chgData name="Marlies Blaauw" userId="c9c2ae09-2ada-43d1-bdd9-bbf7d3f2e3b9" providerId="ADAL" clId="{07F800E2-2D34-41E9-A890-D1E51D32E634}" dt="2021-07-05T12:12:11.234" v="125" actId="26606"/>
          <ac:spMkLst>
            <pc:docMk/>
            <pc:sldMk cId="3673159038" sldId="293"/>
            <ac:spMk id="9" creationId="{2ABBB681-F4D2-40F2-ACC3-DE0B4B4880EF}"/>
          </ac:spMkLst>
        </pc:spChg>
        <pc:spChg chg="del">
          <ac:chgData name="Marlies Blaauw" userId="c9c2ae09-2ada-43d1-bdd9-bbf7d3f2e3b9" providerId="ADAL" clId="{07F800E2-2D34-41E9-A890-D1E51D32E634}" dt="2021-07-05T12:12:11.234" v="125" actId="26606"/>
          <ac:spMkLst>
            <pc:docMk/>
            <pc:sldMk cId="3673159038" sldId="293"/>
            <ac:spMk id="11" creationId="{09388ED0-1FEF-4E11-B488-BD661D1AC1A6}"/>
          </ac:spMkLst>
        </pc:spChg>
        <pc:spChg chg="add">
          <ac:chgData name="Marlies Blaauw" userId="c9c2ae09-2ada-43d1-bdd9-bbf7d3f2e3b9" providerId="ADAL" clId="{07F800E2-2D34-41E9-A890-D1E51D32E634}" dt="2021-07-05T12:12:11.234" v="125" actId="26606"/>
          <ac:spMkLst>
            <pc:docMk/>
            <pc:sldMk cId="3673159038" sldId="293"/>
            <ac:spMk id="16" creationId="{FAB7EB8E-8A2B-48FD-BAC8-437293299F02}"/>
          </ac:spMkLst>
        </pc:spChg>
        <pc:spChg chg="add">
          <ac:chgData name="Marlies Blaauw" userId="c9c2ae09-2ada-43d1-bdd9-bbf7d3f2e3b9" providerId="ADAL" clId="{07F800E2-2D34-41E9-A890-D1E51D32E634}" dt="2021-07-05T12:12:11.234" v="125" actId="26606"/>
          <ac:spMkLst>
            <pc:docMk/>
            <pc:sldMk cId="3673159038" sldId="293"/>
            <ac:spMk id="18" creationId="{643222AA-4EF1-427F-B292-FAF0CC05B9C0}"/>
          </ac:spMkLst>
        </pc:spChg>
        <pc:picChg chg="mod">
          <ac:chgData name="Marlies Blaauw" userId="c9c2ae09-2ada-43d1-bdd9-bbf7d3f2e3b9" providerId="ADAL" clId="{07F800E2-2D34-41E9-A890-D1E51D32E634}" dt="2021-07-05T12:12:11.234" v="125" actId="26606"/>
          <ac:picMkLst>
            <pc:docMk/>
            <pc:sldMk cId="3673159038" sldId="293"/>
            <ac:picMk id="4" creationId="{9C0B87B0-B339-4DE4-AFC9-D4A0CF5293CF}"/>
          </ac:picMkLst>
        </pc:picChg>
        <pc:picChg chg="add mod">
          <ac:chgData name="Marlies Blaauw" userId="c9c2ae09-2ada-43d1-bdd9-bbf7d3f2e3b9" providerId="ADAL" clId="{07F800E2-2D34-41E9-A890-D1E51D32E634}" dt="2021-07-05T12:01:24.157" v="63"/>
          <ac:picMkLst>
            <pc:docMk/>
            <pc:sldMk cId="3673159038" sldId="293"/>
            <ac:picMk id="5" creationId="{741AFBCC-4362-4959-B2DD-D62ECC59C304}"/>
          </ac:picMkLst>
        </pc:picChg>
        <pc:picChg chg="add mod">
          <ac:chgData name="Marlies Blaauw" userId="c9c2ae09-2ada-43d1-bdd9-bbf7d3f2e3b9" providerId="ADAL" clId="{07F800E2-2D34-41E9-A890-D1E51D32E634}" dt="2021-07-05T12:01:24.157" v="63"/>
          <ac:picMkLst>
            <pc:docMk/>
            <pc:sldMk cId="3673159038" sldId="293"/>
            <ac:picMk id="6" creationId="{55ACC5F9-8EDC-478B-8F03-6B372F621E31}"/>
          </ac:picMkLst>
        </pc:picChg>
      </pc:sldChg>
      <pc:sldChg chg="addSp modSp mod modNotesTx">
        <pc:chgData name="Marlies Blaauw" userId="c9c2ae09-2ada-43d1-bdd9-bbf7d3f2e3b9" providerId="ADAL" clId="{07F800E2-2D34-41E9-A890-D1E51D32E634}" dt="2021-07-05T12:13:27.235" v="285" actId="20577"/>
        <pc:sldMkLst>
          <pc:docMk/>
          <pc:sldMk cId="4031487770" sldId="294"/>
        </pc:sldMkLst>
        <pc:spChg chg="mod">
          <ac:chgData name="Marlies Blaauw" userId="c9c2ae09-2ada-43d1-bdd9-bbf7d3f2e3b9" providerId="ADAL" clId="{07F800E2-2D34-41E9-A890-D1E51D32E634}" dt="2021-07-05T12:12:55.934" v="138" actId="20577"/>
          <ac:spMkLst>
            <pc:docMk/>
            <pc:sldMk cId="4031487770" sldId="294"/>
            <ac:spMk id="2" creationId="{98CE57A7-DEB7-45E2-B4BC-E8294DF49DC6}"/>
          </ac:spMkLst>
        </pc:spChg>
        <pc:picChg chg="add mod">
          <ac:chgData name="Marlies Blaauw" userId="c9c2ae09-2ada-43d1-bdd9-bbf7d3f2e3b9" providerId="ADAL" clId="{07F800E2-2D34-41E9-A890-D1E51D32E634}" dt="2021-07-05T12:01:30.808" v="64"/>
          <ac:picMkLst>
            <pc:docMk/>
            <pc:sldMk cId="4031487770" sldId="294"/>
            <ac:picMk id="4" creationId="{9521E9AA-5DF8-4DF7-9315-1E20AF453DB9}"/>
          </ac:picMkLst>
        </pc:picChg>
        <pc:picChg chg="add mod">
          <ac:chgData name="Marlies Blaauw" userId="c9c2ae09-2ada-43d1-bdd9-bbf7d3f2e3b9" providerId="ADAL" clId="{07F800E2-2D34-41E9-A890-D1E51D32E634}" dt="2021-07-05T12:01:30.808" v="64"/>
          <ac:picMkLst>
            <pc:docMk/>
            <pc:sldMk cId="4031487770" sldId="294"/>
            <ac:picMk id="5" creationId="{1B268FBA-51CE-4696-92B2-14ADF603EF26}"/>
          </ac:picMkLst>
        </pc:picChg>
      </pc:sldChg>
      <pc:sldChg chg="addSp modSp del">
        <pc:chgData name="Marlies Blaauw" userId="c9c2ae09-2ada-43d1-bdd9-bbf7d3f2e3b9" providerId="ADAL" clId="{07F800E2-2D34-41E9-A890-D1E51D32E634}" dt="2021-07-05T12:01:48.476" v="70" actId="47"/>
        <pc:sldMkLst>
          <pc:docMk/>
          <pc:sldMk cId="1861289245" sldId="295"/>
        </pc:sldMkLst>
        <pc:picChg chg="add mod">
          <ac:chgData name="Marlies Blaauw" userId="c9c2ae09-2ada-43d1-bdd9-bbf7d3f2e3b9" providerId="ADAL" clId="{07F800E2-2D34-41E9-A890-D1E51D32E634}" dt="2021-07-05T12:01:45.744" v="69"/>
          <ac:picMkLst>
            <pc:docMk/>
            <pc:sldMk cId="1861289245" sldId="295"/>
            <ac:picMk id="4" creationId="{28452276-1C16-4116-A54D-5F408D38EC3A}"/>
          </ac:picMkLst>
        </pc:picChg>
        <pc:picChg chg="add mod">
          <ac:chgData name="Marlies Blaauw" userId="c9c2ae09-2ada-43d1-bdd9-bbf7d3f2e3b9" providerId="ADAL" clId="{07F800E2-2D34-41E9-A890-D1E51D32E634}" dt="2021-07-05T12:01:45.744" v="69"/>
          <ac:picMkLst>
            <pc:docMk/>
            <pc:sldMk cId="1861289245" sldId="295"/>
            <ac:picMk id="5" creationId="{5D0F15E8-521A-4797-BE20-1F3514D0AE35}"/>
          </ac:picMkLst>
        </pc:picChg>
      </pc:sldChg>
      <pc:sldChg chg="addSp modSp">
        <pc:chgData name="Marlies Blaauw" userId="c9c2ae09-2ada-43d1-bdd9-bbf7d3f2e3b9" providerId="ADAL" clId="{07F800E2-2D34-41E9-A890-D1E51D32E634}" dt="2021-07-05T12:01:44.817" v="68"/>
        <pc:sldMkLst>
          <pc:docMk/>
          <pc:sldMk cId="2134293195" sldId="296"/>
        </pc:sldMkLst>
        <pc:picChg chg="add mod">
          <ac:chgData name="Marlies Blaauw" userId="c9c2ae09-2ada-43d1-bdd9-bbf7d3f2e3b9" providerId="ADAL" clId="{07F800E2-2D34-41E9-A890-D1E51D32E634}" dt="2021-07-05T12:01:44.817" v="68"/>
          <ac:picMkLst>
            <pc:docMk/>
            <pc:sldMk cId="2134293195" sldId="296"/>
            <ac:picMk id="4" creationId="{0BB2EA6F-EA73-4099-A977-6C1474EF49D2}"/>
          </ac:picMkLst>
        </pc:picChg>
        <pc:picChg chg="add mod">
          <ac:chgData name="Marlies Blaauw" userId="c9c2ae09-2ada-43d1-bdd9-bbf7d3f2e3b9" providerId="ADAL" clId="{07F800E2-2D34-41E9-A890-D1E51D32E634}" dt="2021-07-05T12:01:44.817" v="68"/>
          <ac:picMkLst>
            <pc:docMk/>
            <pc:sldMk cId="2134293195" sldId="296"/>
            <ac:picMk id="5" creationId="{D5ECF944-E748-4A83-95B4-2BC0EA6F8BBD}"/>
          </ac:picMkLst>
        </pc:picChg>
      </pc:sldChg>
    </pc:docChg>
  </pc:docChgLst>
  <pc:docChgLst>
    <pc:chgData name="Wietse Fopma" userId="S::w.fopma@noorderpoort.nl::0a769943-bc47-4320-8416-2ae1a335b242" providerId="AD" clId="Web-{23328DC1-827C-9F55-0BE2-A77121D72522}"/>
    <pc:docChg chg="modSld">
      <pc:chgData name="Wietse Fopma" userId="S::w.fopma@noorderpoort.nl::0a769943-bc47-4320-8416-2ae1a335b242" providerId="AD" clId="Web-{23328DC1-827C-9F55-0BE2-A77121D72522}" dt="2021-06-04T13:13:38.273" v="3"/>
      <pc:docMkLst>
        <pc:docMk/>
      </pc:docMkLst>
      <pc:sldChg chg="modSp">
        <pc:chgData name="Wietse Fopma" userId="S::w.fopma@noorderpoort.nl::0a769943-bc47-4320-8416-2ae1a335b242" providerId="AD" clId="Web-{23328DC1-827C-9F55-0BE2-A77121D72522}" dt="2021-06-04T13:10:56.253" v="0" actId="20577"/>
        <pc:sldMkLst>
          <pc:docMk/>
          <pc:sldMk cId="3753198601" sldId="256"/>
        </pc:sldMkLst>
        <pc:spChg chg="mod">
          <ac:chgData name="Wietse Fopma" userId="S::w.fopma@noorderpoort.nl::0a769943-bc47-4320-8416-2ae1a335b242" providerId="AD" clId="Web-{23328DC1-827C-9F55-0BE2-A77121D72522}" dt="2021-06-04T13:10:56.253" v="0" actId="20577"/>
          <ac:spMkLst>
            <pc:docMk/>
            <pc:sldMk cId="3753198601" sldId="256"/>
            <ac:spMk id="3" creationId="{CF2F42A9-C779-4A70-A4AC-F7B5A6CB3930}"/>
          </ac:spMkLst>
        </pc:spChg>
      </pc:sldChg>
      <pc:sldChg chg="modSp modNotes">
        <pc:chgData name="Wietse Fopma" userId="S::w.fopma@noorderpoort.nl::0a769943-bc47-4320-8416-2ae1a335b242" providerId="AD" clId="Web-{23328DC1-827C-9F55-0BE2-A77121D72522}" dt="2021-06-04T13:13:38.273" v="3"/>
        <pc:sldMkLst>
          <pc:docMk/>
          <pc:sldMk cId="989035820" sldId="269"/>
        </pc:sldMkLst>
        <pc:spChg chg="mod">
          <ac:chgData name="Wietse Fopma" userId="S::w.fopma@noorderpoort.nl::0a769943-bc47-4320-8416-2ae1a335b242" providerId="AD" clId="Web-{23328DC1-827C-9F55-0BE2-A77121D72522}" dt="2021-06-04T13:12:45.490" v="2" actId="20577"/>
          <ac:spMkLst>
            <pc:docMk/>
            <pc:sldMk cId="989035820" sldId="269"/>
            <ac:spMk id="3" creationId="{7F79473E-F787-4C55-9FA7-C52DB5947100}"/>
          </ac:spMkLst>
        </pc:spChg>
      </pc:sldChg>
    </pc:docChg>
  </pc:docChgLst>
  <pc:docChgLst>
    <pc:chgData name="Marlies Blaauw" userId="S::mil.blaauw@noorderpoort.nl::c9c2ae09-2ada-43d1-bdd9-bbf7d3f2e3b9" providerId="AD" clId="Web-{F27A1606-5FEE-18E0-5042-9D6D2D7C4C1D}"/>
    <pc:docChg chg="modSld">
      <pc:chgData name="Marlies Blaauw" userId="S::mil.blaauw@noorderpoort.nl::c9c2ae09-2ada-43d1-bdd9-bbf7d3f2e3b9" providerId="AD" clId="Web-{F27A1606-5FEE-18E0-5042-9D6D2D7C4C1D}" dt="2021-11-10T14:54:59.215" v="16"/>
      <pc:docMkLst>
        <pc:docMk/>
      </pc:docMkLst>
      <pc:sldChg chg="modNotes">
        <pc:chgData name="Marlies Blaauw" userId="S::mil.blaauw@noorderpoort.nl::c9c2ae09-2ada-43d1-bdd9-bbf7d3f2e3b9" providerId="AD" clId="Web-{F27A1606-5FEE-18E0-5042-9D6D2D7C4C1D}" dt="2021-11-10T14:54:59.215" v="16"/>
        <pc:sldMkLst>
          <pc:docMk/>
          <pc:sldMk cId="4202802923" sldId="303"/>
        </pc:sldMkLst>
      </pc:sldChg>
      <pc:sldChg chg="modSp">
        <pc:chgData name="Marlies Blaauw" userId="S::mil.blaauw@noorderpoort.nl::c9c2ae09-2ada-43d1-bdd9-bbf7d3f2e3b9" providerId="AD" clId="Web-{F27A1606-5FEE-18E0-5042-9D6D2D7C4C1D}" dt="2021-11-10T14:41:41.790" v="11" actId="20577"/>
        <pc:sldMkLst>
          <pc:docMk/>
          <pc:sldMk cId="3640974104" sldId="306"/>
        </pc:sldMkLst>
        <pc:spChg chg="mod">
          <ac:chgData name="Marlies Blaauw" userId="S::mil.blaauw@noorderpoort.nl::c9c2ae09-2ada-43d1-bdd9-bbf7d3f2e3b9" providerId="AD" clId="Web-{F27A1606-5FEE-18E0-5042-9D6D2D7C4C1D}" dt="2021-11-10T14:41:41.790" v="11" actId="20577"/>
          <ac:spMkLst>
            <pc:docMk/>
            <pc:sldMk cId="3640974104" sldId="306"/>
            <ac:spMk id="3" creationId="{D5D855C5-BE6C-43C3-AE74-F00A7B5C915B}"/>
          </ac:spMkLst>
        </pc:spChg>
      </pc:sldChg>
      <pc:sldChg chg="addSp">
        <pc:chgData name="Marlies Blaauw" userId="S::mil.blaauw@noorderpoort.nl::c9c2ae09-2ada-43d1-bdd9-bbf7d3f2e3b9" providerId="AD" clId="Web-{F27A1606-5FEE-18E0-5042-9D6D2D7C4C1D}" dt="2021-11-10T14:42:05.557" v="14"/>
        <pc:sldMkLst>
          <pc:docMk/>
          <pc:sldMk cId="1766817273" sldId="307"/>
        </pc:sldMkLst>
        <pc:spChg chg="add">
          <ac:chgData name="Marlies Blaauw" userId="S::mil.blaauw@noorderpoort.nl::c9c2ae09-2ada-43d1-bdd9-bbf7d3f2e3b9" providerId="AD" clId="Web-{F27A1606-5FEE-18E0-5042-9D6D2D7C4C1D}" dt="2021-11-10T14:42:05.557" v="14"/>
          <ac:spMkLst>
            <pc:docMk/>
            <pc:sldMk cId="1766817273" sldId="307"/>
            <ac:spMk id="8" creationId="{3AA9340C-24D6-4062-9A49-E2326012F3D6}"/>
          </ac:spMkLst>
        </pc:spChg>
        <pc:picChg chg="add">
          <ac:chgData name="Marlies Blaauw" userId="S::mil.blaauw@noorderpoort.nl::c9c2ae09-2ada-43d1-bdd9-bbf7d3f2e3b9" providerId="AD" clId="Web-{F27A1606-5FEE-18E0-5042-9D6D2D7C4C1D}" dt="2021-11-10T14:41:59.494" v="12"/>
          <ac:picMkLst>
            <pc:docMk/>
            <pc:sldMk cId="1766817273" sldId="307"/>
            <ac:picMk id="5" creationId="{8AA794F1-BC3F-43E3-8311-4689769FD9B9}"/>
          </ac:picMkLst>
        </pc:picChg>
        <pc:picChg chg="add">
          <ac:chgData name="Marlies Blaauw" userId="S::mil.blaauw@noorderpoort.nl::c9c2ae09-2ada-43d1-bdd9-bbf7d3f2e3b9" providerId="AD" clId="Web-{F27A1606-5FEE-18E0-5042-9D6D2D7C4C1D}" dt="2021-11-10T14:42:04.650" v="13"/>
          <ac:picMkLst>
            <pc:docMk/>
            <pc:sldMk cId="1766817273" sldId="307"/>
            <ac:picMk id="7" creationId="{644B3132-F0D2-41EE-8F10-968D51467D67}"/>
          </ac:picMkLst>
        </pc:picChg>
      </pc:sldChg>
    </pc:docChg>
  </pc:docChgLst>
  <pc:docChgLst>
    <pc:chgData name="Marlies Blaauw" userId="S::mil.blaauw@noorderpoort.nl::c9c2ae09-2ada-43d1-bdd9-bbf7d3f2e3b9" providerId="AD" clId="Web-{05C4804B-AB26-A3B8-921F-CF091F57D6DF}"/>
    <pc:docChg chg="modSld">
      <pc:chgData name="Marlies Blaauw" userId="S::mil.blaauw@noorderpoort.nl::c9c2ae09-2ada-43d1-bdd9-bbf7d3f2e3b9" providerId="AD" clId="Web-{05C4804B-AB26-A3B8-921F-CF091F57D6DF}" dt="2020-11-02T13:37:22.838" v="12" actId="20577"/>
      <pc:docMkLst>
        <pc:docMk/>
      </pc:docMkLst>
      <pc:sldChg chg="modSp">
        <pc:chgData name="Marlies Blaauw" userId="S::mil.blaauw@noorderpoort.nl::c9c2ae09-2ada-43d1-bdd9-bbf7d3f2e3b9" providerId="AD" clId="Web-{05C4804B-AB26-A3B8-921F-CF091F57D6DF}" dt="2020-11-02T13:37:22.838" v="11" actId="20577"/>
        <pc:sldMkLst>
          <pc:docMk/>
          <pc:sldMk cId="2931771959" sldId="257"/>
        </pc:sldMkLst>
        <pc:spChg chg="mod">
          <ac:chgData name="Marlies Blaauw" userId="S::mil.blaauw@noorderpoort.nl::c9c2ae09-2ada-43d1-bdd9-bbf7d3f2e3b9" providerId="AD" clId="Web-{05C4804B-AB26-A3B8-921F-CF091F57D6DF}" dt="2020-11-02T13:37:22.838" v="11" actId="20577"/>
          <ac:spMkLst>
            <pc:docMk/>
            <pc:sldMk cId="2931771959" sldId="257"/>
            <ac:spMk id="3" creationId="{488910FC-CB82-4AA7-B63F-F579CF3D49D6}"/>
          </ac:spMkLst>
        </pc:spChg>
      </pc:sldChg>
    </pc:docChg>
  </pc:docChgLst>
  <pc:docChgLst>
    <pc:chgData name="Wietse Fopma" userId="0a769943-bc47-4320-8416-2ae1a335b242" providerId="ADAL" clId="{C1A9E83A-0FC9-443A-8A30-AA0B7C3AB200}"/>
    <pc:docChg chg="undo custSel addSld delSld modSld sldOrd">
      <pc:chgData name="Wietse Fopma" userId="0a769943-bc47-4320-8416-2ae1a335b242" providerId="ADAL" clId="{C1A9E83A-0FC9-443A-8A30-AA0B7C3AB200}" dt="2021-11-10T12:44:05.803" v="2682" actId="20577"/>
      <pc:docMkLst>
        <pc:docMk/>
      </pc:docMkLst>
      <pc:sldChg chg="modNotesTx">
        <pc:chgData name="Wietse Fopma" userId="0a769943-bc47-4320-8416-2ae1a335b242" providerId="ADAL" clId="{C1A9E83A-0FC9-443A-8A30-AA0B7C3AB200}" dt="2021-10-05T09:38:04.269" v="85" actId="20577"/>
        <pc:sldMkLst>
          <pc:docMk/>
          <pc:sldMk cId="2931771959" sldId="257"/>
        </pc:sldMkLst>
      </pc:sldChg>
      <pc:sldChg chg="modSp mod modNotesTx">
        <pc:chgData name="Wietse Fopma" userId="0a769943-bc47-4320-8416-2ae1a335b242" providerId="ADAL" clId="{C1A9E83A-0FC9-443A-8A30-AA0B7C3AB200}" dt="2021-11-10T12:43:56.064" v="2680" actId="20577"/>
        <pc:sldMkLst>
          <pc:docMk/>
          <pc:sldMk cId="1521698848" sldId="289"/>
        </pc:sldMkLst>
        <pc:spChg chg="mod">
          <ac:chgData name="Wietse Fopma" userId="0a769943-bc47-4320-8416-2ae1a335b242" providerId="ADAL" clId="{C1A9E83A-0FC9-443A-8A30-AA0B7C3AB200}" dt="2021-11-10T12:17:39.982" v="1491" actId="20577"/>
          <ac:spMkLst>
            <pc:docMk/>
            <pc:sldMk cId="1521698848" sldId="289"/>
            <ac:spMk id="2" creationId="{3C6E2639-62D4-4DD7-9E6F-CEE36771F924}"/>
          </ac:spMkLst>
        </pc:spChg>
        <pc:spChg chg="mod">
          <ac:chgData name="Wietse Fopma" userId="0a769943-bc47-4320-8416-2ae1a335b242" providerId="ADAL" clId="{C1A9E83A-0FC9-443A-8A30-AA0B7C3AB200}" dt="2021-11-10T12:38:19.856" v="2390" actId="20577"/>
          <ac:spMkLst>
            <pc:docMk/>
            <pc:sldMk cId="1521698848" sldId="289"/>
            <ac:spMk id="3" creationId="{485EC0A5-DA68-45CA-9BBC-E48CFA65076E}"/>
          </ac:spMkLst>
        </pc:spChg>
      </pc:sldChg>
      <pc:sldChg chg="modSp mod modNotesTx">
        <pc:chgData name="Wietse Fopma" userId="0a769943-bc47-4320-8416-2ae1a335b242" providerId="ADAL" clId="{C1A9E83A-0FC9-443A-8A30-AA0B7C3AB200}" dt="2021-11-09T09:39:48.387" v="210" actId="404"/>
        <pc:sldMkLst>
          <pc:docMk/>
          <pc:sldMk cId="3949172767" sldId="291"/>
        </pc:sldMkLst>
        <pc:spChg chg="mod">
          <ac:chgData name="Wietse Fopma" userId="0a769943-bc47-4320-8416-2ae1a335b242" providerId="ADAL" clId="{C1A9E83A-0FC9-443A-8A30-AA0B7C3AB200}" dt="2021-11-09T09:39:48.387" v="210" actId="404"/>
          <ac:spMkLst>
            <pc:docMk/>
            <pc:sldMk cId="3949172767" sldId="291"/>
            <ac:spMk id="3" creationId="{714608B1-AB5C-42F0-9F70-B580CA9312AE}"/>
          </ac:spMkLst>
        </pc:spChg>
      </pc:sldChg>
      <pc:sldChg chg="modNotesTx">
        <pc:chgData name="Wietse Fopma" userId="0a769943-bc47-4320-8416-2ae1a335b242" providerId="ADAL" clId="{C1A9E83A-0FC9-443A-8A30-AA0B7C3AB200}" dt="2021-11-09T12:37:39.041" v="661" actId="113"/>
        <pc:sldMkLst>
          <pc:docMk/>
          <pc:sldMk cId="134099292" sldId="292"/>
        </pc:sldMkLst>
      </pc:sldChg>
      <pc:sldChg chg="modSp mod modNotesTx">
        <pc:chgData name="Wietse Fopma" userId="0a769943-bc47-4320-8416-2ae1a335b242" providerId="ADAL" clId="{C1A9E83A-0FC9-443A-8A30-AA0B7C3AB200}" dt="2021-11-09T09:59:05.461" v="628" actId="113"/>
        <pc:sldMkLst>
          <pc:docMk/>
          <pc:sldMk cId="3344362679" sldId="294"/>
        </pc:sldMkLst>
        <pc:spChg chg="mod">
          <ac:chgData name="Wietse Fopma" userId="0a769943-bc47-4320-8416-2ae1a335b242" providerId="ADAL" clId="{C1A9E83A-0FC9-443A-8A30-AA0B7C3AB200}" dt="2021-11-09T09:47:16.242" v="445" actId="20577"/>
          <ac:spMkLst>
            <pc:docMk/>
            <pc:sldMk cId="3344362679" sldId="294"/>
            <ac:spMk id="3" creationId="{5DC4FCF4-AD0C-4AFF-BC67-2504425B1DAC}"/>
          </ac:spMkLst>
        </pc:spChg>
      </pc:sldChg>
      <pc:sldChg chg="modSp mod modNotesTx">
        <pc:chgData name="Wietse Fopma" userId="0a769943-bc47-4320-8416-2ae1a335b242" providerId="ADAL" clId="{C1A9E83A-0FC9-443A-8A30-AA0B7C3AB200}" dt="2021-11-09T13:35:09.879" v="887" actId="20577"/>
        <pc:sldMkLst>
          <pc:docMk/>
          <pc:sldMk cId="570955491" sldId="295"/>
        </pc:sldMkLst>
        <pc:spChg chg="mod">
          <ac:chgData name="Wietse Fopma" userId="0a769943-bc47-4320-8416-2ae1a335b242" providerId="ADAL" clId="{C1A9E83A-0FC9-443A-8A30-AA0B7C3AB200}" dt="2021-11-09T13:35:09.879" v="887" actId="20577"/>
          <ac:spMkLst>
            <pc:docMk/>
            <pc:sldMk cId="570955491" sldId="295"/>
            <ac:spMk id="3" creationId="{886B4DD9-6D8C-4406-BE37-86342627845F}"/>
          </ac:spMkLst>
        </pc:spChg>
      </pc:sldChg>
      <pc:sldChg chg="modSp add del mod modNotesTx">
        <pc:chgData name="Wietse Fopma" userId="0a769943-bc47-4320-8416-2ae1a335b242" providerId="ADAL" clId="{C1A9E83A-0FC9-443A-8A30-AA0B7C3AB200}" dt="2021-11-09T13:36:02.311" v="888" actId="47"/>
        <pc:sldMkLst>
          <pc:docMk/>
          <pc:sldMk cId="430857313" sldId="296"/>
        </pc:sldMkLst>
        <pc:spChg chg="mod">
          <ac:chgData name="Wietse Fopma" userId="0a769943-bc47-4320-8416-2ae1a335b242" providerId="ADAL" clId="{C1A9E83A-0FC9-443A-8A30-AA0B7C3AB200}" dt="2021-11-09T13:27:26.613" v="841" actId="6549"/>
          <ac:spMkLst>
            <pc:docMk/>
            <pc:sldMk cId="430857313" sldId="296"/>
            <ac:spMk id="2" creationId="{65728B6C-D109-4ED4-8890-348CCFE757B9}"/>
          </ac:spMkLst>
        </pc:spChg>
        <pc:spChg chg="mod">
          <ac:chgData name="Wietse Fopma" userId="0a769943-bc47-4320-8416-2ae1a335b242" providerId="ADAL" clId="{C1A9E83A-0FC9-443A-8A30-AA0B7C3AB200}" dt="2021-11-09T13:30:35.177" v="844" actId="20577"/>
          <ac:spMkLst>
            <pc:docMk/>
            <pc:sldMk cId="430857313" sldId="296"/>
            <ac:spMk id="3" creationId="{B9E87631-CA9A-468E-B24A-9F480B977F4D}"/>
          </ac:spMkLst>
        </pc:spChg>
      </pc:sldChg>
      <pc:sldChg chg="modNotesTx">
        <pc:chgData name="Wietse Fopma" userId="0a769943-bc47-4320-8416-2ae1a335b242" providerId="ADAL" clId="{C1A9E83A-0FC9-443A-8A30-AA0B7C3AB200}" dt="2021-11-09T13:50:27.310" v="1477" actId="20577"/>
        <pc:sldMkLst>
          <pc:docMk/>
          <pc:sldMk cId="3053826260" sldId="297"/>
        </pc:sldMkLst>
      </pc:sldChg>
      <pc:sldChg chg="modNotesTx">
        <pc:chgData name="Wietse Fopma" userId="0a769943-bc47-4320-8416-2ae1a335b242" providerId="ADAL" clId="{C1A9E83A-0FC9-443A-8A30-AA0B7C3AB200}" dt="2021-11-09T13:52:27.624" v="1483" actId="20577"/>
        <pc:sldMkLst>
          <pc:docMk/>
          <pc:sldMk cId="2801232432" sldId="298"/>
        </pc:sldMkLst>
      </pc:sldChg>
      <pc:sldChg chg="addSp modSp modNotesTx">
        <pc:chgData name="Wietse Fopma" userId="0a769943-bc47-4320-8416-2ae1a335b242" providerId="ADAL" clId="{C1A9E83A-0FC9-443A-8A30-AA0B7C3AB200}" dt="2021-11-10T12:20:51.490" v="1868"/>
        <pc:sldMkLst>
          <pc:docMk/>
          <pc:sldMk cId="3738360304" sldId="299"/>
        </pc:sldMkLst>
        <pc:picChg chg="add mod">
          <ac:chgData name="Wietse Fopma" userId="0a769943-bc47-4320-8416-2ae1a335b242" providerId="ADAL" clId="{C1A9E83A-0FC9-443A-8A30-AA0B7C3AB200}" dt="2021-11-10T12:20:51.490" v="1868"/>
          <ac:picMkLst>
            <pc:docMk/>
            <pc:sldMk cId="3738360304" sldId="299"/>
            <ac:picMk id="5" creationId="{EF52F059-51C7-482D-85AC-38FB854C7EDC}"/>
          </ac:picMkLst>
        </pc:picChg>
        <pc:picChg chg="add mod">
          <ac:chgData name="Wietse Fopma" userId="0a769943-bc47-4320-8416-2ae1a335b242" providerId="ADAL" clId="{C1A9E83A-0FC9-443A-8A30-AA0B7C3AB200}" dt="2021-11-10T12:20:51.490" v="1868"/>
          <ac:picMkLst>
            <pc:docMk/>
            <pc:sldMk cId="3738360304" sldId="299"/>
            <ac:picMk id="6" creationId="{4D1EBA15-4874-45C1-B3BC-00E0B6F80BE7}"/>
          </ac:picMkLst>
        </pc:picChg>
      </pc:sldChg>
      <pc:sldChg chg="addSp modSp">
        <pc:chgData name="Wietse Fopma" userId="0a769943-bc47-4320-8416-2ae1a335b242" providerId="ADAL" clId="{C1A9E83A-0FC9-443A-8A30-AA0B7C3AB200}" dt="2021-11-10T12:20:47.798" v="1867"/>
        <pc:sldMkLst>
          <pc:docMk/>
          <pc:sldMk cId="1865952275" sldId="300"/>
        </pc:sldMkLst>
        <pc:picChg chg="add mod">
          <ac:chgData name="Wietse Fopma" userId="0a769943-bc47-4320-8416-2ae1a335b242" providerId="ADAL" clId="{C1A9E83A-0FC9-443A-8A30-AA0B7C3AB200}" dt="2021-11-10T12:20:47.798" v="1867"/>
          <ac:picMkLst>
            <pc:docMk/>
            <pc:sldMk cId="1865952275" sldId="300"/>
            <ac:picMk id="5" creationId="{0C3EC109-F93E-4E3B-8858-B93A51F7E1F2}"/>
          </ac:picMkLst>
        </pc:picChg>
        <pc:picChg chg="add mod">
          <ac:chgData name="Wietse Fopma" userId="0a769943-bc47-4320-8416-2ae1a335b242" providerId="ADAL" clId="{C1A9E83A-0FC9-443A-8A30-AA0B7C3AB200}" dt="2021-11-10T12:20:47.798" v="1867"/>
          <ac:picMkLst>
            <pc:docMk/>
            <pc:sldMk cId="1865952275" sldId="300"/>
            <ac:picMk id="6" creationId="{34CA4FB3-B755-4B6B-9CF7-8D5DCC13BA32}"/>
          </ac:picMkLst>
        </pc:picChg>
      </pc:sldChg>
      <pc:sldChg chg="modNotesTx">
        <pc:chgData name="Wietse Fopma" userId="0a769943-bc47-4320-8416-2ae1a335b242" providerId="ADAL" clId="{C1A9E83A-0FC9-443A-8A30-AA0B7C3AB200}" dt="2021-11-09T12:36:51.755" v="650" actId="20577"/>
        <pc:sldMkLst>
          <pc:docMk/>
          <pc:sldMk cId="3579928688" sldId="301"/>
        </pc:sldMkLst>
      </pc:sldChg>
      <pc:sldChg chg="modSp mod modAnim modNotesTx">
        <pc:chgData name="Wietse Fopma" userId="0a769943-bc47-4320-8416-2ae1a335b242" providerId="ADAL" clId="{C1A9E83A-0FC9-443A-8A30-AA0B7C3AB200}" dt="2021-11-09T09:41:14.890" v="291" actId="20577"/>
        <pc:sldMkLst>
          <pc:docMk/>
          <pc:sldMk cId="3421640764" sldId="302"/>
        </pc:sldMkLst>
        <pc:spChg chg="mod">
          <ac:chgData name="Wietse Fopma" userId="0a769943-bc47-4320-8416-2ae1a335b242" providerId="ADAL" clId="{C1A9E83A-0FC9-443A-8A30-AA0B7C3AB200}" dt="2021-11-09T09:40:23.953" v="211" actId="403"/>
          <ac:spMkLst>
            <pc:docMk/>
            <pc:sldMk cId="3421640764" sldId="302"/>
            <ac:spMk id="3" creationId="{CEB9892F-CB37-4280-AF76-BFDBE9F5EFF7}"/>
          </ac:spMkLst>
        </pc:spChg>
        <pc:spChg chg="mod">
          <ac:chgData name="Wietse Fopma" userId="0a769943-bc47-4320-8416-2ae1a335b242" providerId="ADAL" clId="{C1A9E83A-0FC9-443A-8A30-AA0B7C3AB200}" dt="2021-10-05T10:03:18.270" v="194" actId="20577"/>
          <ac:spMkLst>
            <pc:docMk/>
            <pc:sldMk cId="3421640764" sldId="302"/>
            <ac:spMk id="12" creationId="{08CD456B-5E4B-4C6E-8C63-58CEC8326EAC}"/>
          </ac:spMkLst>
        </pc:spChg>
      </pc:sldChg>
      <pc:sldChg chg="addSp modSp ord modNotesTx">
        <pc:chgData name="Wietse Fopma" userId="0a769943-bc47-4320-8416-2ae1a335b242" providerId="ADAL" clId="{C1A9E83A-0FC9-443A-8A30-AA0B7C3AB200}" dt="2021-11-10T12:34:00.461" v="2271" actId="20577"/>
        <pc:sldMkLst>
          <pc:docMk/>
          <pc:sldMk cId="4202802923" sldId="303"/>
        </pc:sldMkLst>
        <pc:picChg chg="add mod">
          <ac:chgData name="Wietse Fopma" userId="0a769943-bc47-4320-8416-2ae1a335b242" providerId="ADAL" clId="{C1A9E83A-0FC9-443A-8A30-AA0B7C3AB200}" dt="2021-11-10T12:20:41.243" v="1865"/>
          <ac:picMkLst>
            <pc:docMk/>
            <pc:sldMk cId="4202802923" sldId="303"/>
            <ac:picMk id="7" creationId="{A853D39A-49EA-4939-BB14-915F9B6EC0B6}"/>
          </ac:picMkLst>
        </pc:picChg>
        <pc:picChg chg="add mod">
          <ac:chgData name="Wietse Fopma" userId="0a769943-bc47-4320-8416-2ae1a335b242" providerId="ADAL" clId="{C1A9E83A-0FC9-443A-8A30-AA0B7C3AB200}" dt="2021-11-10T12:20:41.243" v="1865"/>
          <ac:picMkLst>
            <pc:docMk/>
            <pc:sldMk cId="4202802923" sldId="303"/>
            <ac:picMk id="8" creationId="{BE25281D-2B33-425C-8663-A93EC36ABC53}"/>
          </ac:picMkLst>
        </pc:picChg>
      </pc:sldChg>
      <pc:sldChg chg="modNotesTx">
        <pc:chgData name="Wietse Fopma" userId="0a769943-bc47-4320-8416-2ae1a335b242" providerId="ADAL" clId="{C1A9E83A-0FC9-443A-8A30-AA0B7C3AB200}" dt="2021-11-09T12:31:59.223" v="645" actId="20577"/>
        <pc:sldMkLst>
          <pc:docMk/>
          <pc:sldMk cId="3332680591" sldId="304"/>
        </pc:sldMkLst>
      </pc:sldChg>
      <pc:sldChg chg="addSp modSp new mod">
        <pc:chgData name="Wietse Fopma" userId="0a769943-bc47-4320-8416-2ae1a335b242" providerId="ADAL" clId="{C1A9E83A-0FC9-443A-8A30-AA0B7C3AB200}" dt="2021-11-10T12:24:22.703" v="1891"/>
        <pc:sldMkLst>
          <pc:docMk/>
          <pc:sldMk cId="1154351777" sldId="305"/>
        </pc:sldMkLst>
        <pc:spChg chg="mod">
          <ac:chgData name="Wietse Fopma" userId="0a769943-bc47-4320-8416-2ae1a335b242" providerId="ADAL" clId="{C1A9E83A-0FC9-443A-8A30-AA0B7C3AB200}" dt="2021-11-10T12:23:53.610" v="1890" actId="20577"/>
          <ac:spMkLst>
            <pc:docMk/>
            <pc:sldMk cId="1154351777" sldId="305"/>
            <ac:spMk id="2" creationId="{2C4CC535-E918-4468-B442-5964CA137259}"/>
          </ac:spMkLst>
        </pc:spChg>
        <pc:spChg chg="mod">
          <ac:chgData name="Wietse Fopma" userId="0a769943-bc47-4320-8416-2ae1a335b242" providerId="ADAL" clId="{C1A9E83A-0FC9-443A-8A30-AA0B7C3AB200}" dt="2021-11-10T12:24:22.703" v="1891"/>
          <ac:spMkLst>
            <pc:docMk/>
            <pc:sldMk cId="1154351777" sldId="305"/>
            <ac:spMk id="3" creationId="{82BC1DD7-262E-4399-B3B5-84CDFB2A3A9D}"/>
          </ac:spMkLst>
        </pc:spChg>
        <pc:picChg chg="add mod">
          <ac:chgData name="Wietse Fopma" userId="0a769943-bc47-4320-8416-2ae1a335b242" providerId="ADAL" clId="{C1A9E83A-0FC9-443A-8A30-AA0B7C3AB200}" dt="2021-11-10T12:20:43.785" v="1866"/>
          <ac:picMkLst>
            <pc:docMk/>
            <pc:sldMk cId="1154351777" sldId="305"/>
            <ac:picMk id="4" creationId="{E3E4FA51-7D9C-480C-ADE1-67D5A9BEA670}"/>
          </ac:picMkLst>
        </pc:picChg>
        <pc:picChg chg="add mod">
          <ac:chgData name="Wietse Fopma" userId="0a769943-bc47-4320-8416-2ae1a335b242" providerId="ADAL" clId="{C1A9E83A-0FC9-443A-8A30-AA0B7C3AB200}" dt="2021-11-10T12:20:43.785" v="1866"/>
          <ac:picMkLst>
            <pc:docMk/>
            <pc:sldMk cId="1154351777" sldId="305"/>
            <ac:picMk id="5" creationId="{2E7DB90B-3726-4E72-84F9-BCDBFD24C872}"/>
          </ac:picMkLst>
        </pc:picChg>
      </pc:sldChg>
      <pc:sldChg chg="addSp modSp new mod">
        <pc:chgData name="Wietse Fopma" userId="0a769943-bc47-4320-8416-2ae1a335b242" providerId="ADAL" clId="{C1A9E83A-0FC9-443A-8A30-AA0B7C3AB200}" dt="2021-11-10T12:44:05.803" v="2682" actId="20577"/>
        <pc:sldMkLst>
          <pc:docMk/>
          <pc:sldMk cId="3640974104" sldId="306"/>
        </pc:sldMkLst>
        <pc:spChg chg="mod">
          <ac:chgData name="Wietse Fopma" userId="0a769943-bc47-4320-8416-2ae1a335b242" providerId="ADAL" clId="{C1A9E83A-0FC9-443A-8A30-AA0B7C3AB200}" dt="2021-11-10T12:44:05.803" v="2682" actId="20577"/>
          <ac:spMkLst>
            <pc:docMk/>
            <pc:sldMk cId="3640974104" sldId="306"/>
            <ac:spMk id="2" creationId="{30FBCEAD-A617-46CF-8FD6-92D94068FF25}"/>
          </ac:spMkLst>
        </pc:spChg>
        <pc:spChg chg="mod">
          <ac:chgData name="Wietse Fopma" userId="0a769943-bc47-4320-8416-2ae1a335b242" providerId="ADAL" clId="{C1A9E83A-0FC9-443A-8A30-AA0B7C3AB200}" dt="2021-11-10T12:39:54.196" v="2501" actId="20577"/>
          <ac:spMkLst>
            <pc:docMk/>
            <pc:sldMk cId="3640974104" sldId="306"/>
            <ac:spMk id="3" creationId="{D5D855C5-BE6C-43C3-AE74-F00A7B5C915B}"/>
          </ac:spMkLst>
        </pc:spChg>
        <pc:picChg chg="add mod">
          <ac:chgData name="Wietse Fopma" userId="0a769943-bc47-4320-8416-2ae1a335b242" providerId="ADAL" clId="{C1A9E83A-0FC9-443A-8A30-AA0B7C3AB200}" dt="2021-11-10T12:39:08.699" v="2412"/>
          <ac:picMkLst>
            <pc:docMk/>
            <pc:sldMk cId="3640974104" sldId="306"/>
            <ac:picMk id="4" creationId="{1D564397-B9F9-4C9F-8804-68F1248174CB}"/>
          </ac:picMkLst>
        </pc:picChg>
        <pc:picChg chg="add mod">
          <ac:chgData name="Wietse Fopma" userId="0a769943-bc47-4320-8416-2ae1a335b242" providerId="ADAL" clId="{C1A9E83A-0FC9-443A-8A30-AA0B7C3AB200}" dt="2021-11-10T12:39:08.699" v="2412"/>
          <ac:picMkLst>
            <pc:docMk/>
            <pc:sldMk cId="3640974104" sldId="306"/>
            <ac:picMk id="5" creationId="{7D7EA30C-58CA-4AB8-8878-6CCA7F0CC465}"/>
          </ac:picMkLst>
        </pc:picChg>
      </pc:sldChg>
      <pc:sldChg chg="modSp new mod modNotesTx">
        <pc:chgData name="Wietse Fopma" userId="0a769943-bc47-4320-8416-2ae1a335b242" providerId="ADAL" clId="{C1A9E83A-0FC9-443A-8A30-AA0B7C3AB200}" dt="2021-11-10T12:43:18.182" v="2623" actId="20577"/>
        <pc:sldMkLst>
          <pc:docMk/>
          <pc:sldMk cId="1766817273" sldId="307"/>
        </pc:sldMkLst>
        <pc:spChg chg="mod">
          <ac:chgData name="Wietse Fopma" userId="0a769943-bc47-4320-8416-2ae1a335b242" providerId="ADAL" clId="{C1A9E83A-0FC9-443A-8A30-AA0B7C3AB200}" dt="2021-11-10T12:42:54.746" v="2516" actId="20577"/>
          <ac:spMkLst>
            <pc:docMk/>
            <pc:sldMk cId="1766817273" sldId="307"/>
            <ac:spMk id="2" creationId="{EEC80EC2-6748-49A6-9F62-7BAFD69EC09F}"/>
          </ac:spMkLst>
        </pc:spChg>
        <pc:spChg chg="mod">
          <ac:chgData name="Wietse Fopma" userId="0a769943-bc47-4320-8416-2ae1a335b242" providerId="ADAL" clId="{C1A9E83A-0FC9-443A-8A30-AA0B7C3AB200}" dt="2021-11-10T12:43:09.038" v="2579" actId="20577"/>
          <ac:spMkLst>
            <pc:docMk/>
            <pc:sldMk cId="1766817273" sldId="307"/>
            <ac:spMk id="3" creationId="{D0D5824A-DBA6-46FF-89D8-AA6B9E72972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5-17T12:52:27.793"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9BFF-AED2-4B7F-9014-44111DD4A1BA}"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C762F-D3C2-4DDB-A2CE-40A11526674B}" type="slidenum">
              <a:rPr lang="nl-NL" smtClean="0"/>
              <a:t>‹nr.›</a:t>
            </a:fld>
            <a:endParaRPr lang="nl-NL"/>
          </a:p>
        </p:txBody>
      </p:sp>
    </p:spTree>
    <p:extLst>
      <p:ext uri="{BB962C8B-B14F-4D97-AF65-F5344CB8AC3E}">
        <p14:creationId xmlns:p14="http://schemas.microsoft.com/office/powerpoint/2010/main" val="426964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os.nl/artikel/2384056-politie-luisterde-in-talloze-landen-criminelen-af-via-zelfverkochte-telefo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dernemersplein.kvk.nl/persoonsgegevens-bescherm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a:t>
            </a:fld>
            <a:endParaRPr lang="nl-NL"/>
          </a:p>
        </p:txBody>
      </p:sp>
    </p:spTree>
    <p:extLst>
      <p:ext uri="{BB962C8B-B14F-4D97-AF65-F5344CB8AC3E}">
        <p14:creationId xmlns:p14="http://schemas.microsoft.com/office/powerpoint/2010/main" val="399571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https://www.consumentenbond.nl/internet-privacy/alternatieven-voor-google-een-stappenplan </a:t>
            </a:r>
          </a:p>
          <a:p>
            <a:endParaRPr lang="nl-NL" b="0" dirty="0"/>
          </a:p>
          <a:p>
            <a:r>
              <a:rPr lang="nl-NL" b="0" dirty="0"/>
              <a:t>Kies je voor een bewuste zoekmachine?</a:t>
            </a:r>
          </a:p>
          <a:p>
            <a:r>
              <a:rPr lang="nl-NL" b="0" dirty="0"/>
              <a:t>Wat weten zoekmachines eigenlijk allemaal van jou?</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10</a:t>
            </a:fld>
            <a:endParaRPr lang="nl-NL"/>
          </a:p>
        </p:txBody>
      </p:sp>
    </p:spTree>
    <p:extLst>
      <p:ext uri="{BB962C8B-B14F-4D97-AF65-F5344CB8AC3E}">
        <p14:creationId xmlns:p14="http://schemas.microsoft.com/office/powerpoint/2010/main" val="389261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 je bekend met deze zoekmachines? Welke zoekmachine ga jij gebruiken in de toekomst? Blijf je bij dezelfde of nu je dit hebt gehoord kies je voor een andere optie?</a:t>
            </a:r>
          </a:p>
          <a:p>
            <a:endParaRPr lang="nl-NL" dirty="0"/>
          </a:p>
          <a:p>
            <a:r>
              <a:rPr lang="nl-NL" b="1" dirty="0"/>
              <a:t>Voor de docenten: </a:t>
            </a:r>
          </a:p>
          <a:p>
            <a:r>
              <a:rPr lang="nl-NL" b="0" dirty="0"/>
              <a:t>Kijk op de onderstaande link wat het verschil is tussen de veilige zoekmachines. Hier wordt duidelijk uitgelegd wat Google doet, hoe zij geld verdient. De zoekmachines </a:t>
            </a:r>
            <a:r>
              <a:rPr lang="nl-NL" b="0" dirty="0" err="1"/>
              <a:t>DuckDuckGo</a:t>
            </a:r>
            <a:r>
              <a:rPr lang="nl-NL" b="0" dirty="0"/>
              <a:t> en Startpage zijn veilig, ook dat wordt goed uitgelegd op de website wáárom dat zo is. </a:t>
            </a:r>
          </a:p>
          <a:p>
            <a:endParaRPr lang="nl-NL" b="1" dirty="0"/>
          </a:p>
          <a:p>
            <a:r>
              <a:rPr lang="nl-NL" dirty="0"/>
              <a:t>https://www.vpngids.nl/privacy/anoniem-browsen/beste-anonieme-zoekmachines/</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11</a:t>
            </a:fld>
            <a:endParaRPr lang="nl-NL"/>
          </a:p>
        </p:txBody>
      </p:sp>
    </p:spTree>
    <p:extLst>
      <p:ext uri="{BB962C8B-B14F-4D97-AF65-F5344CB8AC3E}">
        <p14:creationId xmlns:p14="http://schemas.microsoft.com/office/powerpoint/2010/main" val="244012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Wat is het nut van cookies?</a:t>
            </a:r>
          </a:p>
          <a:p>
            <a:endParaRPr lang="nl-NL" b="0" dirty="0"/>
          </a:p>
          <a:p>
            <a:r>
              <a:rPr lang="nl-NL" b="0" dirty="0"/>
              <a:t>Naast dat zoekmachines die door jou zoekgeschiedenis gegevens van jou bijhouden, is er nog een andere mogelijkheid hoe internet bedrijven aan jou gegevens kunnen komen. Dit zijn cookies.</a:t>
            </a:r>
          </a:p>
          <a:p>
            <a:endParaRPr lang="nl-NL" b="0" dirty="0"/>
          </a:p>
          <a:p>
            <a:r>
              <a:rPr lang="nl-NL" b="0" i="0" dirty="0"/>
              <a:t>In tegenstelling tot zoekmachines kunnen andere websites niet zomaar aan jou online gegevens komen. Om dit wel te kunnen moet jij eerst cookies accepteren.</a:t>
            </a:r>
          </a:p>
          <a:p>
            <a:endParaRPr lang="nl-NL" b="0" i="0" dirty="0"/>
          </a:p>
          <a:p>
            <a:r>
              <a:rPr lang="nl-NL" b="0" i="0" dirty="0"/>
              <a:t>Video:</a:t>
            </a:r>
          </a:p>
          <a:p>
            <a:r>
              <a:rPr lang="nl-NL" b="0" i="0" dirty="0"/>
              <a:t>https://www.youtube.com/watch?v=Ki3ELsw8XgI</a:t>
            </a:r>
          </a:p>
          <a:p>
            <a:endParaRPr lang="nl-NL" b="0"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12</a:t>
            </a:fld>
            <a:endParaRPr lang="nl-NL"/>
          </a:p>
        </p:txBody>
      </p:sp>
    </p:spTree>
    <p:extLst>
      <p:ext uri="{BB962C8B-B14F-4D97-AF65-F5344CB8AC3E}">
        <p14:creationId xmlns:p14="http://schemas.microsoft.com/office/powerpoint/2010/main" val="259203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Vraag de studenten wie zijn/haar cookies verwijderd? En waarom? </a:t>
            </a:r>
          </a:p>
          <a:p>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1. Functionele cookies</a:t>
            </a:r>
          </a:p>
          <a:p>
            <a:r>
              <a:rPr lang="nl-NL" sz="1200" b="0" i="0" kern="1200" dirty="0">
                <a:solidFill>
                  <a:schemeClr val="tx1"/>
                </a:solidFill>
                <a:effectLst/>
                <a:latin typeface="+mn-lt"/>
                <a:ea typeface="+mn-ea"/>
                <a:cs typeface="+mn-cs"/>
              </a:rPr>
              <a:t>Functionele cookies zijn nodig om de website gebruikersvriendelijk te maken voor de bezoeker. Deze cookies onthouden instellingen ten behoeve van uw volgende bezoek. U hoeft dan bijvoorbeeld niet opnieuw dezelfde gegevens in te vullen. De informatie in dit type cookies wordt niet gedeeld met andere organisaties of bedrijven. Functionele cookies worden altijd geplaatst.</a:t>
            </a:r>
          </a:p>
          <a:p>
            <a:r>
              <a:rPr lang="nl-NL" sz="1200" b="1" i="0" kern="1200" dirty="0">
                <a:solidFill>
                  <a:schemeClr val="tx1"/>
                </a:solidFill>
                <a:effectLst/>
                <a:latin typeface="+mn-lt"/>
                <a:ea typeface="+mn-ea"/>
                <a:cs typeface="+mn-cs"/>
              </a:rPr>
              <a:t>2. Analytische cookies</a:t>
            </a:r>
          </a:p>
          <a:p>
            <a:r>
              <a:rPr lang="nl-NL" sz="1200" b="0" i="0" kern="1200" dirty="0">
                <a:solidFill>
                  <a:schemeClr val="tx1"/>
                </a:solidFill>
                <a:effectLst/>
                <a:latin typeface="+mn-lt"/>
                <a:ea typeface="+mn-ea"/>
                <a:cs typeface="+mn-cs"/>
              </a:rPr>
              <a:t>Websites plaatsen analytische cookies om te meten hoe vaak een website wordt bezocht. De beheerder kan op basis van deze bezoekersstatistieken zien welke pagina’s goed worden bezocht en welke pagina’s niet. Bezoekersstatistieken geven inzicht in wat er op de website verbeterd kan worden om de bezoeker nog beter te helpen. In dit type cookies wordt geen data opgenomen die naar individuele personen is te herleiden. Uw privacy wordt niet geschaad. Analyse cookies worden altijd geplaatst.</a:t>
            </a:r>
          </a:p>
          <a:p>
            <a:r>
              <a:rPr lang="nl-NL" sz="1200" b="1" i="0" kern="1200" dirty="0">
                <a:solidFill>
                  <a:schemeClr val="tx1"/>
                </a:solidFill>
                <a:effectLst/>
                <a:latin typeface="+mn-lt"/>
                <a:ea typeface="+mn-ea"/>
                <a:cs typeface="+mn-cs"/>
              </a:rPr>
              <a:t>3. Tracking cookies van derden</a:t>
            </a:r>
          </a:p>
          <a:p>
            <a:r>
              <a:rPr lang="nl-NL" sz="1200" b="0" i="0" kern="1200" dirty="0">
                <a:solidFill>
                  <a:schemeClr val="tx1"/>
                </a:solidFill>
                <a:effectLst/>
                <a:latin typeface="+mn-lt"/>
                <a:ea typeface="+mn-ea"/>
                <a:cs typeface="+mn-cs"/>
              </a:rPr>
              <a:t>Deze cookies houden het surfgedrag van individuele personen bij. Andere organisaties dan de politie maken met dit type cookies profielen om bijvoorbeeld gerichte advertenties mogelijk te maken op andere websites met wie deze cookies worden gedeeld. Voor dit type cookies geeft u in de pop up bij uw eerste bezoek aan Politie.nl wel of geen toestemming. </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mn-lt"/>
                <a:ea typeface="+mn-ea"/>
                <a:cs typeface="+mn-cs"/>
              </a:rPr>
              <a:t>https://www.consumentenbond.nl/internet-privacy/wat-zijn-cookies </a:t>
            </a:r>
          </a:p>
          <a:p>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13</a:t>
            </a:fld>
            <a:endParaRPr lang="nl-NL"/>
          </a:p>
        </p:txBody>
      </p:sp>
    </p:spTree>
    <p:extLst>
      <p:ext uri="{BB962C8B-B14F-4D97-AF65-F5344CB8AC3E}">
        <p14:creationId xmlns:p14="http://schemas.microsoft.com/office/powerpoint/2010/main" val="124595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werkvorm kan gebruikt worden als portfolio opdracht.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14</a:t>
            </a:fld>
            <a:endParaRPr lang="nl-NL"/>
          </a:p>
        </p:txBody>
      </p:sp>
    </p:spTree>
    <p:extLst>
      <p:ext uri="{BB962C8B-B14F-4D97-AF65-F5344CB8AC3E}">
        <p14:creationId xmlns:p14="http://schemas.microsoft.com/office/powerpoint/2010/main" val="2606853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cookies is er nog een manier om jouw online gegevens te beschermen. Dit is encryptie.</a:t>
            </a:r>
          </a:p>
          <a:p>
            <a:endParaRPr lang="nl-NL" dirty="0"/>
          </a:p>
          <a:p>
            <a:r>
              <a:rPr lang="nl-NL" dirty="0"/>
              <a:t>https://cookieprivacy.nl/advies/wat-is-encryptie/ </a:t>
            </a:r>
          </a:p>
          <a:p>
            <a:r>
              <a:rPr lang="nl-NL" dirty="0"/>
              <a:t>Neem bovenstaande artikel door en stel hier kritische vragen over aan de studenten zoals:</a:t>
            </a:r>
          </a:p>
          <a:p>
            <a:pPr marL="171450" indent="-171450">
              <a:buFontTx/>
              <a:buChar char="-"/>
            </a:pPr>
            <a:r>
              <a:rPr lang="nl-NL" dirty="0"/>
              <a:t>Bij welke online platforms wordt encryptie toegepast?</a:t>
            </a:r>
          </a:p>
          <a:p>
            <a:pPr marL="171450" indent="-171450">
              <a:buFontTx/>
              <a:buChar char="-"/>
            </a:pPr>
            <a:r>
              <a:rPr lang="nl-NL" dirty="0"/>
              <a:t>Waar en of wie gebruikten de eerste encryptie om communicatie te versleutelen?</a:t>
            </a:r>
          </a:p>
          <a:p>
            <a:pPr marL="171450" indent="-171450">
              <a:buFontTx/>
              <a:buChar char="-"/>
            </a:pPr>
            <a:endParaRPr lang="nl-NL" dirty="0"/>
          </a:p>
          <a:p>
            <a:pPr marL="0" indent="0">
              <a:buFontTx/>
              <a:buNone/>
            </a:pPr>
            <a:r>
              <a:rPr lang="nl-NL" dirty="0"/>
              <a:t>Video:</a:t>
            </a:r>
          </a:p>
          <a:p>
            <a:pPr marL="0" indent="0">
              <a:buFontTx/>
              <a:buNone/>
            </a:pPr>
            <a:r>
              <a:rPr lang="nl-NL" dirty="0"/>
              <a:t>https://www.youtube.com/watch?v=hvvw48FV4G0 </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15</a:t>
            </a:fld>
            <a:endParaRPr lang="nl-NL"/>
          </a:p>
        </p:txBody>
      </p:sp>
    </p:spTree>
    <p:extLst>
      <p:ext uri="{BB962C8B-B14F-4D97-AF65-F5344CB8AC3E}">
        <p14:creationId xmlns:p14="http://schemas.microsoft.com/office/powerpoint/2010/main" val="303831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geeft uitleg over dit nieuwsbericht.</a:t>
            </a:r>
          </a:p>
          <a:p>
            <a:endParaRPr lang="nl-NL" dirty="0"/>
          </a:p>
          <a:p>
            <a:r>
              <a:rPr lang="nl-NL" dirty="0"/>
              <a:t>Bespreek met de studenten wat ze hiervan vinden?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u="sng" dirty="0">
                <a:hlinkClick r:id="rId3"/>
              </a:rPr>
              <a:t>https://nos.nl/artikel/2384056-politie-luisterde-in-talloze-landen-criminelen-af-via-zelfverkochte-telefoons</a:t>
            </a:r>
            <a:endParaRPr lang="nl-NL" sz="1400" dirty="0"/>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16</a:t>
            </a:fld>
            <a:endParaRPr lang="nl-NL"/>
          </a:p>
        </p:txBody>
      </p:sp>
    </p:spTree>
    <p:extLst>
      <p:ext uri="{BB962C8B-B14F-4D97-AF65-F5344CB8AC3E}">
        <p14:creationId xmlns:p14="http://schemas.microsoft.com/office/powerpoint/2010/main" val="359851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Handvaten voor docent:</a:t>
            </a:r>
          </a:p>
          <a:p>
            <a:r>
              <a:rPr lang="nl-NL" dirty="0"/>
              <a:t>https://www.hcc.nl/kennis/vraag-van-de-week/4371-hoe-werkt-end-to-end-encryptie-en-wat-zijn-de-risico-s (alinea back-up).</a:t>
            </a:r>
          </a:p>
          <a:p>
            <a:endParaRPr lang="nl-NL" dirty="0"/>
          </a:p>
          <a:p>
            <a:r>
              <a:rPr lang="nl-NL" dirty="0"/>
              <a:t>Probeer studenten uit te dagen om hun standpunt te onderbouwen door zelf een kritische houding aan te nemen (nieuwsgierig zijn, doorvragen en je oordeel uit te stellen).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17</a:t>
            </a:fld>
            <a:endParaRPr lang="nl-NL"/>
          </a:p>
        </p:txBody>
      </p:sp>
    </p:spTree>
    <p:extLst>
      <p:ext uri="{BB962C8B-B14F-4D97-AF65-F5344CB8AC3E}">
        <p14:creationId xmlns:p14="http://schemas.microsoft.com/office/powerpoint/2010/main" val="3007399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Doel redeneerschema: De student zijn of haar mening kan onderbouwen en in de mening van een ander kunnen verplaatsen.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Afhankelijk van het niveau van de klas kan het schema individueel of klassikaal ingevuld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Vul aan de hand van de stelling: </a:t>
            </a:r>
            <a:r>
              <a:rPr lang="nl-NL" sz="1200" b="1" dirty="0"/>
              <a:t>De overheid mag alles doen om criminaliteit te bestrijden</a:t>
            </a:r>
            <a:r>
              <a:rPr lang="nl-NL" sz="1200" dirty="0"/>
              <a:t>, </a:t>
            </a:r>
            <a:r>
              <a:rPr lang="nl-NL" dirty="0"/>
              <a:t>het redeneer schema in. De student vult het schema in met argumenten waarom hij of zij het er wel (groen) en niet (rood) mee eens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r>
              <a:rPr lang="nl-NL" i="1" dirty="0"/>
              <a:t>Bron: de kritische denkende student in het mbo (van Riet. Et al, 2020)</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18</a:t>
            </a:fld>
            <a:endParaRPr lang="nl-NL"/>
          </a:p>
        </p:txBody>
      </p:sp>
    </p:spTree>
    <p:extLst>
      <p:ext uri="{BB962C8B-B14F-4D97-AF65-F5344CB8AC3E}">
        <p14:creationId xmlns:p14="http://schemas.microsoft.com/office/powerpoint/2010/main" val="1885321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u="none" dirty="0"/>
              <a:t>Geef bij de studenten aan dat de gemaakte opdrachten in het portfolio gezet moeten worden.</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19</a:t>
            </a:fld>
            <a:endParaRPr lang="nl-NL"/>
          </a:p>
        </p:txBody>
      </p:sp>
    </p:spTree>
    <p:extLst>
      <p:ext uri="{BB962C8B-B14F-4D97-AF65-F5344CB8AC3E}">
        <p14:creationId xmlns:p14="http://schemas.microsoft.com/office/powerpoint/2010/main" val="228496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Bespreek met de studenten wat er in de les behandeld gaat worden.</a:t>
            </a:r>
          </a:p>
          <a:p>
            <a:r>
              <a:rPr lang="nl-NL"/>
              <a:t>Als eerste een korte terugkoppeling van de vorige les. Dit is afhankelijk van wat de vorige les is geweest. </a:t>
            </a:r>
          </a:p>
          <a:p>
            <a:endParaRPr lang="nl-NL"/>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2</a:t>
            </a:fld>
            <a:endParaRPr lang="nl-NL"/>
          </a:p>
        </p:txBody>
      </p:sp>
    </p:spTree>
    <p:extLst>
      <p:ext uri="{BB962C8B-B14F-4D97-AF65-F5344CB8AC3E}">
        <p14:creationId xmlns:p14="http://schemas.microsoft.com/office/powerpoint/2010/main" val="1862953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21</a:t>
            </a:fld>
            <a:endParaRPr lang="nl-NL"/>
          </a:p>
        </p:txBody>
      </p:sp>
    </p:spTree>
    <p:extLst>
      <p:ext uri="{BB962C8B-B14F-4D97-AF65-F5344CB8AC3E}">
        <p14:creationId xmlns:p14="http://schemas.microsoft.com/office/powerpoint/2010/main" val="255667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de studenten bewust van de lesdoelen.</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3</a:t>
            </a:fld>
            <a:endParaRPr lang="nl-NL"/>
          </a:p>
        </p:txBody>
      </p:sp>
    </p:spTree>
    <p:extLst>
      <p:ext uri="{BB962C8B-B14F-4D97-AF65-F5344CB8AC3E}">
        <p14:creationId xmlns:p14="http://schemas.microsoft.com/office/powerpoint/2010/main" val="9542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4</a:t>
            </a:fld>
            <a:endParaRPr lang="nl-NL"/>
          </a:p>
        </p:txBody>
      </p:sp>
    </p:spTree>
    <p:extLst>
      <p:ext uri="{BB962C8B-B14F-4D97-AF65-F5344CB8AC3E}">
        <p14:creationId xmlns:p14="http://schemas.microsoft.com/office/powerpoint/2010/main" val="139661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die je na het filmpje zou kunnen stellen:</a:t>
            </a:r>
          </a:p>
          <a:p>
            <a:r>
              <a:rPr lang="nl-NL" dirty="0"/>
              <a:t>Wat zou jij antwoorden als de vraag: heb jij iets te verbergen aan je wordt gesteld?</a:t>
            </a:r>
          </a:p>
          <a:p>
            <a:r>
              <a:rPr lang="nl-NL" dirty="0"/>
              <a:t>Heb jij iets te verbergen?</a:t>
            </a:r>
          </a:p>
          <a:p>
            <a:endParaRPr lang="nl-NL" dirty="0"/>
          </a:p>
          <a:p>
            <a:r>
              <a:rPr lang="nl-NL" dirty="0"/>
              <a:t>https://www.youtube.com/watch?v=YNPI6B-BUW4 </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5</a:t>
            </a:fld>
            <a:endParaRPr lang="nl-NL"/>
          </a:p>
        </p:txBody>
      </p:sp>
    </p:spTree>
    <p:extLst>
      <p:ext uri="{BB962C8B-B14F-4D97-AF65-F5344CB8AC3E}">
        <p14:creationId xmlns:p14="http://schemas.microsoft.com/office/powerpoint/2010/main" val="136676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met de studenten een woordwolk o.i.d. om erachter te komen waar de studenten aan denken bij online privacy.</a:t>
            </a:r>
          </a:p>
          <a:p>
            <a:r>
              <a:rPr lang="nl-NL" dirty="0"/>
              <a:t>Vervolgens kunnen bovenstaande voorbeelden benoemd of herhaald worden dat dit belangrijke zaken zijn die horen bij online privacy.</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6</a:t>
            </a:fld>
            <a:endParaRPr lang="nl-NL"/>
          </a:p>
        </p:txBody>
      </p:sp>
    </p:spTree>
    <p:extLst>
      <p:ext uri="{BB962C8B-B14F-4D97-AF65-F5344CB8AC3E}">
        <p14:creationId xmlns:p14="http://schemas.microsoft.com/office/powerpoint/2010/main" val="424408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Persoonsgegevens:</a:t>
            </a:r>
          </a:p>
          <a:p>
            <a:r>
              <a:rPr lang="nl-NL" dirty="0"/>
              <a:t>Geef voorbeelden van persoonsgegevens en geen persoonsgegevens. Vraag aan de klas of onderstaande voorbeelden </a:t>
            </a:r>
            <a:r>
              <a:rPr lang="nl-NL" u="sng" dirty="0"/>
              <a:t>wel of geen persoonsgegevens zijn en waarom.</a:t>
            </a:r>
          </a:p>
          <a:p>
            <a:endParaRPr lang="nl-NL" dirty="0"/>
          </a:p>
          <a:p>
            <a:r>
              <a:rPr lang="nl-NL" dirty="0"/>
              <a:t>Antwoorden:</a:t>
            </a:r>
          </a:p>
          <a:p>
            <a:r>
              <a:rPr lang="nl-NL" dirty="0"/>
              <a:t>Een foto van jou en je vriend(in) (P) </a:t>
            </a:r>
          </a:p>
          <a:p>
            <a:r>
              <a:rPr lang="nl-NL" dirty="0"/>
              <a:t>De meest populaire vlogger (GP) </a:t>
            </a:r>
          </a:p>
          <a:p>
            <a:r>
              <a:rPr lang="nl-NL" dirty="0"/>
              <a:t>Waar je op dit moment bent (P) </a:t>
            </a:r>
          </a:p>
          <a:p>
            <a:r>
              <a:rPr lang="nl-NL" dirty="0"/>
              <a:t>Je telefoonnummer (P) </a:t>
            </a:r>
          </a:p>
          <a:p>
            <a:r>
              <a:rPr lang="nl-NL" dirty="0"/>
              <a:t>Het sneeuwt morgen (GP) </a:t>
            </a:r>
          </a:p>
          <a:p>
            <a:r>
              <a:rPr lang="nl-NL" dirty="0"/>
              <a:t>Je kledingmaat (P) </a:t>
            </a:r>
          </a:p>
          <a:p>
            <a:r>
              <a:rPr lang="nl-NL" dirty="0"/>
              <a:t>Je godsdienst (P) </a:t>
            </a:r>
          </a:p>
          <a:p>
            <a:r>
              <a:rPr lang="nl-NL" dirty="0"/>
              <a:t>De nieuwe game die morgen uitkomt (GP) </a:t>
            </a:r>
          </a:p>
          <a:p>
            <a:r>
              <a:rPr lang="nl-NL" dirty="0"/>
              <a:t>Je lievelingseten (P) </a:t>
            </a:r>
          </a:p>
          <a:p>
            <a:r>
              <a:rPr lang="nl-NL" dirty="0"/>
              <a:t>Je favoriete vlogger (P)</a:t>
            </a:r>
          </a:p>
          <a:p>
            <a:endParaRPr lang="nl-NL" dirty="0"/>
          </a:p>
          <a:p>
            <a:r>
              <a:rPr lang="nl-NL" dirty="0"/>
              <a:t>Deze vragen kunnen helpen bij het gesprek over hoe studenten hier mee omgaan en wat ze wel of niet delen.</a:t>
            </a:r>
          </a:p>
          <a:p>
            <a:r>
              <a:rPr lang="nl-NL" dirty="0"/>
              <a:t>1. Wanneer vind je het leuk om te worden </a:t>
            </a:r>
            <a:r>
              <a:rPr lang="nl-NL" dirty="0" err="1"/>
              <a:t>getagd</a:t>
            </a:r>
            <a:r>
              <a:rPr lang="nl-NL" dirty="0"/>
              <a:t> in foto’s, en wanneer niet? </a:t>
            </a:r>
          </a:p>
          <a:p>
            <a:r>
              <a:rPr lang="nl-NL" dirty="0"/>
              <a:t>2. Welke foto’s mag Facebook van jou verkopen aan bedrijven (om ze bijvoorbeeld te gebruiken in reclamecampagnes omdat je er zo goed uit ziet)? Wat voor soort foto’s niet? </a:t>
            </a:r>
          </a:p>
          <a:p>
            <a:r>
              <a:rPr lang="nl-NL" dirty="0"/>
              <a:t>3. Als je zou solliciteren bij Google, wat mogen ze van je surfgedrag weten? En wat voor soort mailtjes, die je via Gmail verstuurt, wil je liever niet tijdens het sollicitatiegesprek bespreken?</a:t>
            </a:r>
          </a:p>
          <a:p>
            <a:r>
              <a:rPr lang="nl-NL" dirty="0"/>
              <a:t>4. Heb je weleens een foto online gezet, bijvoorbeeld op Instagram, waar je later spijt van had? </a:t>
            </a:r>
          </a:p>
          <a:p>
            <a:r>
              <a:rPr lang="nl-NL" dirty="0"/>
              <a:t>5. Heb je weleens foto’s gepost, met anderen erop, waar iemand bezwaar tegen had? Wat heb je gedaan? Begreep je de problemen die deze persoon </a:t>
            </a:r>
            <a:r>
              <a:rPr lang="nl-NL" dirty="0" err="1"/>
              <a:t>ermeehad</a:t>
            </a:r>
            <a:r>
              <a:rPr lang="nl-NL" dirty="0"/>
              <a:t>? </a:t>
            </a:r>
          </a:p>
          <a:p>
            <a:r>
              <a:rPr lang="nl-NL" dirty="0"/>
              <a:t>6. Een onbekende doet een contactverzoek op Facebook of Instagram. Accepteer je, of accepteer je niet? En waarom? </a:t>
            </a:r>
          </a:p>
          <a:p>
            <a:r>
              <a:rPr lang="nl-NL" dirty="0"/>
              <a:t>7. Heb je weleens gelogen over wie je bent op internet? Zo </a:t>
            </a:r>
            <a:r>
              <a:rPr lang="nl-NL" dirty="0" err="1"/>
              <a:t>ja,waarom</a:t>
            </a:r>
            <a:r>
              <a:rPr lang="nl-NL" dirty="0"/>
              <a:t>?</a:t>
            </a:r>
            <a:endParaRPr lang="nl-NL" sz="1200" b="0" i="0"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Hoe gaat de overheid hiermee om?</a:t>
            </a:r>
          </a:p>
          <a:p>
            <a:r>
              <a:rPr lang="nl-NL" sz="1200" b="0" i="0" kern="1200" dirty="0">
                <a:solidFill>
                  <a:schemeClr val="tx1"/>
                </a:solidFill>
                <a:effectLst/>
                <a:latin typeface="+mn-lt"/>
                <a:ea typeface="+mn-ea"/>
                <a:cs typeface="+mn-cs"/>
              </a:rPr>
              <a:t>Bescherming van </a:t>
            </a:r>
            <a:r>
              <a:rPr lang="nl-NL" sz="1200" b="1" i="0" kern="1200" dirty="0">
                <a:solidFill>
                  <a:schemeClr val="tx1"/>
                </a:solidFill>
                <a:effectLst/>
                <a:latin typeface="+mn-lt"/>
                <a:ea typeface="+mn-ea"/>
                <a:cs typeface="+mn-cs"/>
              </a:rPr>
              <a:t>persoonsgegevens</a:t>
            </a:r>
            <a:r>
              <a:rPr lang="nl-NL" sz="1200" b="0" i="0" kern="1200" dirty="0">
                <a:solidFill>
                  <a:schemeClr val="tx1"/>
                </a:solidFill>
                <a:effectLst/>
                <a:latin typeface="+mn-lt"/>
                <a:ea typeface="+mn-ea"/>
                <a:cs typeface="+mn-cs"/>
              </a:rPr>
              <a:t> is een grondrecht van iedereen. De </a:t>
            </a:r>
            <a:r>
              <a:rPr lang="nl-NL" sz="1200" b="1" i="0" kern="1200" dirty="0">
                <a:solidFill>
                  <a:schemeClr val="tx1"/>
                </a:solidFill>
                <a:effectLst/>
                <a:latin typeface="+mn-lt"/>
                <a:ea typeface="+mn-ea"/>
                <a:cs typeface="+mn-cs"/>
              </a:rPr>
              <a:t>Autoriteit Persoonsgegevens</a:t>
            </a:r>
            <a:r>
              <a:rPr lang="nl-NL" sz="1200" b="0" i="0" kern="1200" dirty="0">
                <a:solidFill>
                  <a:schemeClr val="tx1"/>
                </a:solidFill>
                <a:effectLst/>
                <a:latin typeface="+mn-lt"/>
                <a:ea typeface="+mn-ea"/>
                <a:cs typeface="+mn-cs"/>
              </a:rPr>
              <a:t> (AP) is de onafhankelijke toezichthouder in Nederland die dit grondrecht bewaakt. En ervoor zorgt dat bedrijven en organisaties zich aan de privacywetgeving houden. Bestaat nog maar sinds 2000.</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De </a:t>
            </a:r>
            <a:r>
              <a:rPr lang="nl-NL" sz="1200" b="0" i="0" u="sng" kern="1200" dirty="0">
                <a:solidFill>
                  <a:schemeClr val="tx1"/>
                </a:solidFill>
                <a:effectLst/>
                <a:latin typeface="+mn-lt"/>
                <a:ea typeface="+mn-ea"/>
                <a:cs typeface="+mn-cs"/>
                <a:hlinkClick r:id="rId3"/>
              </a:rPr>
              <a:t>privacywet Algemene Verordening Gegevensbescherming (AVG)</a:t>
            </a:r>
            <a:r>
              <a:rPr lang="nl-NL" sz="1200" b="0" i="0" kern="1200" dirty="0">
                <a:solidFill>
                  <a:schemeClr val="tx1"/>
                </a:solidFill>
                <a:effectLst/>
                <a:latin typeface="+mn-lt"/>
                <a:ea typeface="+mn-ea"/>
                <a:cs typeface="+mn-cs"/>
              </a:rPr>
              <a:t> geldt sinds 25 mei 2018 voor de hele Europese Unie. Internationaal heet de wet General Data </a:t>
            </a:r>
            <a:r>
              <a:rPr lang="nl-NL" sz="1200" b="0" i="0" kern="1200" dirty="0" err="1">
                <a:solidFill>
                  <a:schemeClr val="tx1"/>
                </a:solidFill>
                <a:effectLst/>
                <a:latin typeface="+mn-lt"/>
                <a:ea typeface="+mn-ea"/>
                <a:cs typeface="+mn-cs"/>
              </a:rPr>
              <a:t>Protection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Regulation</a:t>
            </a:r>
            <a:r>
              <a:rPr lang="nl-NL" sz="1200" b="0" i="0" kern="1200" dirty="0">
                <a:solidFill>
                  <a:schemeClr val="tx1"/>
                </a:solidFill>
                <a:effectLst/>
                <a:latin typeface="+mn-lt"/>
                <a:ea typeface="+mn-ea"/>
                <a:cs typeface="+mn-cs"/>
              </a:rPr>
              <a:t> (GDPR). Door de AVG heb je meer verplichtingen bij het verwerken van persoonsgegevens dan voorheen. </a:t>
            </a:r>
            <a:r>
              <a:rPr lang="nl-NL" sz="1200" b="0" i="0" kern="1200" dirty="0" err="1">
                <a:solidFill>
                  <a:schemeClr val="tx1"/>
                </a:solidFill>
                <a:effectLst/>
                <a:latin typeface="+mn-lt"/>
                <a:ea typeface="+mn-ea"/>
                <a:cs typeface="+mn-cs"/>
              </a:rPr>
              <a:t>Privacyrechten</a:t>
            </a:r>
            <a:r>
              <a:rPr lang="nl-NL" sz="1200" b="0" i="0" kern="1200" dirty="0">
                <a:solidFill>
                  <a:schemeClr val="tx1"/>
                </a:solidFill>
                <a:effectLst/>
                <a:latin typeface="+mn-lt"/>
                <a:ea typeface="+mn-ea"/>
                <a:cs typeface="+mn-cs"/>
              </a:rPr>
              <a:t> zijn met de AVG versterkt en uitgebreid. Gebruikers (zoals je klanten) hebben met de AVG meer mogelijkheden om voor zichzelf op te komen als het gaat om de verwerking van hun gegevens. Zij hebben meer zeggenschap over hun gegevens en wat bedrijven daar mee doen. Je klant kan bijvoorbeeld inzage vragen in opgeslagen data, of verleende toestemming intrekken. In onderstaand praktijkvoorbeeld zie je hoe de AVG werkt.</a:t>
            </a:r>
          </a:p>
          <a:p>
            <a:endParaRPr lang="nl-NL" sz="1200" b="0"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Https: </a:t>
            </a:r>
            <a:r>
              <a:rPr lang="nl-NL" sz="1200" b="0" i="0" kern="1200" dirty="0" err="1">
                <a:solidFill>
                  <a:schemeClr val="tx1"/>
                </a:solidFill>
                <a:effectLst/>
                <a:latin typeface="+mn-lt"/>
                <a:ea typeface="+mn-ea"/>
                <a:cs typeface="+mn-cs"/>
              </a:rPr>
              <a:t>HyperText</a:t>
            </a:r>
            <a:r>
              <a:rPr lang="nl-NL" sz="1200" b="0" i="0" kern="1200" dirty="0">
                <a:solidFill>
                  <a:schemeClr val="tx1"/>
                </a:solidFill>
                <a:effectLst/>
                <a:latin typeface="+mn-lt"/>
                <a:ea typeface="+mn-ea"/>
                <a:cs typeface="+mn-cs"/>
              </a:rPr>
              <a:t> Transfer Protocol </a:t>
            </a:r>
            <a:r>
              <a:rPr lang="nl-NL" sz="1200" b="1" i="0" kern="1200" dirty="0">
                <a:solidFill>
                  <a:schemeClr val="tx1"/>
                </a:solidFill>
                <a:effectLst/>
                <a:latin typeface="+mn-lt"/>
                <a:ea typeface="+mn-ea"/>
                <a:cs typeface="+mn-cs"/>
              </a:rPr>
              <a:t>“Secure”</a:t>
            </a:r>
            <a:r>
              <a:rPr lang="nl-NL" sz="1200" b="0" i="0" kern="1200" dirty="0">
                <a:solidFill>
                  <a:schemeClr val="tx1"/>
                </a:solidFill>
                <a:effectLst/>
                <a:latin typeface="+mn-lt"/>
                <a:ea typeface="+mn-ea"/>
                <a:cs typeface="+mn-cs"/>
              </a:rPr>
              <a:t> is een uitbreiding op </a:t>
            </a:r>
            <a:r>
              <a:rPr lang="nl-NL" sz="1200" b="0" i="0" u="none" strike="noStrike" kern="1200" dirty="0">
                <a:solidFill>
                  <a:schemeClr val="tx1"/>
                </a:solidFill>
                <a:effectLst/>
                <a:latin typeface="+mn-lt"/>
                <a:ea typeface="+mn-ea"/>
                <a:cs typeface="+mn-cs"/>
              </a:rPr>
              <a:t>HTTP</a:t>
            </a:r>
            <a:r>
              <a:rPr lang="nl-NL" sz="1200" b="0" i="0" kern="1200" dirty="0">
                <a:solidFill>
                  <a:schemeClr val="tx1"/>
                </a:solidFill>
                <a:effectLst/>
                <a:latin typeface="+mn-lt"/>
                <a:ea typeface="+mn-ea"/>
                <a:cs typeface="+mn-cs"/>
              </a:rPr>
              <a:t> met als doel een veilige uitwisseling van gegevens. Bij gebruik van HTTPS worden de gegevens versleuteld, waardoor het voor een buitenstaander, bijvoorbeeld iemand die afluistert, onmogelijk zou moeten zijn om te weten welke gegevens verstuurd worden. Dit is bij een HTTP niet het geval.</a:t>
            </a:r>
          </a:p>
          <a:p>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7</a:t>
            </a:fld>
            <a:endParaRPr lang="nl-NL"/>
          </a:p>
        </p:txBody>
      </p:sp>
    </p:spTree>
    <p:extLst>
      <p:ext uri="{BB962C8B-B14F-4D97-AF65-F5344CB8AC3E}">
        <p14:creationId xmlns:p14="http://schemas.microsoft.com/office/powerpoint/2010/main" val="408639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studenten: Dit filmpje is opgenomen in 2015. Wie weet wat er sinds 2018 is veranderd?</a:t>
            </a:r>
          </a:p>
          <a:p>
            <a:r>
              <a:rPr lang="nl-NL" dirty="0"/>
              <a:t>Nu moet je overal toestemming voor geven, maar waar geef je eigenlijk toestemming voor?</a:t>
            </a:r>
          </a:p>
          <a:p>
            <a:r>
              <a:rPr lang="nl-NL" dirty="0"/>
              <a:t>En wat doen deze apps met jouw persoonsgegevens?</a:t>
            </a:r>
          </a:p>
          <a:p>
            <a:r>
              <a:rPr lang="nl-NL" dirty="0"/>
              <a:t>Weet jij dat jouw persoonsgegevens geldt waard zijn?</a:t>
            </a:r>
          </a:p>
          <a:p>
            <a:endParaRPr lang="nl-NL" dirty="0"/>
          </a:p>
          <a:p>
            <a:r>
              <a:rPr lang="nl-NL" dirty="0"/>
              <a:t>https://www.consuwijzer.nl/veilig-online/gratis-apps-betaal-je-met-je-gegevens#:~:text=Uw%20gegevens%20bepalen%20welke%20advertenties,geven%2C%20bijvoorbeeld%20over%20uw%20gezondheid. </a:t>
            </a:r>
          </a:p>
          <a:p>
            <a:endParaRPr lang="nl-NL" dirty="0"/>
          </a:p>
          <a:p>
            <a:r>
              <a:rPr lang="nl-NL" dirty="0"/>
              <a:t>Video:</a:t>
            </a:r>
          </a:p>
          <a:p>
            <a:r>
              <a:rPr lang="nl-NL" dirty="0"/>
              <a:t>https://www.youtube.com/watch?v=AYXM56YJWSo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470E6226-89BE-4A93-8F9F-419DC6907470}" type="slidenum">
              <a:rPr lang="nl-NL" smtClean="0"/>
              <a:t>8</a:t>
            </a:fld>
            <a:endParaRPr lang="nl-NL"/>
          </a:p>
        </p:txBody>
      </p:sp>
    </p:spTree>
    <p:extLst>
      <p:ext uri="{BB962C8B-B14F-4D97-AF65-F5344CB8AC3E}">
        <p14:creationId xmlns:p14="http://schemas.microsoft.com/office/powerpoint/2010/main" val="169789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studenten de meest gebruikte wachtwoorden opzoeken en stel de vraag of iemand wel eens zo’n wachtwoord heeft gebruikt</a:t>
            </a:r>
          </a:p>
          <a:p>
            <a:r>
              <a:rPr lang="nl-NL" dirty="0"/>
              <a:t>Wie weet waar een veilig wachtwoord uit bestaat? Zoek dit eventueel samen met de studenten op.</a:t>
            </a:r>
          </a:p>
          <a:p>
            <a:r>
              <a:rPr lang="nl-NL" dirty="0"/>
              <a:t>Hiervoor kun je ook een wachtwoord manager gebruiken. Bespreek met studenten wat een wachtwoord manager is en of iemand dit al gebruikt.</a:t>
            </a:r>
          </a:p>
          <a:p>
            <a:endParaRPr lang="nl-NL" dirty="0"/>
          </a:p>
          <a:p>
            <a:r>
              <a:rPr lang="nl-NL" dirty="0"/>
              <a:t>Laten de studenten onderzoeken of hun emailadres al eens terecht gekomen is in een data lek. Stel vervolgens de vraag wat dit betekent.</a:t>
            </a:r>
          </a:p>
          <a:p>
            <a:r>
              <a:rPr lang="nl-NL" dirty="0"/>
              <a:t>Is diegene die dit veroorzaakt strafbaar? Wanneer wel en wanneer niet?</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9</a:t>
            </a:fld>
            <a:endParaRPr lang="nl-NL"/>
          </a:p>
        </p:txBody>
      </p:sp>
    </p:spTree>
    <p:extLst>
      <p:ext uri="{BB962C8B-B14F-4D97-AF65-F5344CB8AC3E}">
        <p14:creationId xmlns:p14="http://schemas.microsoft.com/office/powerpoint/2010/main" val="73098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Ki3ELsw8XgI"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hvvw48FV4G0" TargetMode="External"/><Relationship Id="rId7"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creativecommons.org/licenses/by-nc/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YNPI6B-BUW4"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youtube.com/watch?v=AYXM56YJWSo"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haveibeenpwnd.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7" descr="Afbeelding met tekst, elektronica, toetsenbord&#10;&#10;Automatisch gegenereerde beschrijving">
            <a:extLst>
              <a:ext uri="{FF2B5EF4-FFF2-40B4-BE49-F238E27FC236}">
                <a16:creationId xmlns:a16="http://schemas.microsoft.com/office/drawing/2014/main" id="{EFDB8C4D-158F-40AA-81A2-7FE8F254FE40}"/>
              </a:ext>
            </a:extLst>
          </p:cNvPr>
          <p:cNvPicPr>
            <a:picLocks noChangeAspect="1"/>
          </p:cNvPicPr>
          <p:nvPr/>
        </p:nvPicPr>
        <p:blipFill rotWithShape="1">
          <a:blip r:embed="rId3">
            <a:alphaModFix amt="35000"/>
          </a:blip>
          <a:srcRect t="18345" b="6655"/>
          <a:stretch/>
        </p:blipFill>
        <p:spPr>
          <a:xfrm>
            <a:off x="20" y="10"/>
            <a:ext cx="12191980" cy="6857990"/>
          </a:xfrm>
          <a:prstGeom prst="rect">
            <a:avLst/>
          </a:prstGeom>
        </p:spPr>
      </p:pic>
      <p:sp>
        <p:nvSpPr>
          <p:cNvPr id="2" name="Titel 1">
            <a:extLst>
              <a:ext uri="{FF2B5EF4-FFF2-40B4-BE49-F238E27FC236}">
                <a16:creationId xmlns:a16="http://schemas.microsoft.com/office/drawing/2014/main" id="{4C711F44-60C9-4C33-9F30-80CC279E17A4}"/>
              </a:ext>
            </a:extLst>
          </p:cNvPr>
          <p:cNvSpPr>
            <a:spLocks noGrp="1"/>
          </p:cNvSpPr>
          <p:nvPr>
            <p:ph type="ctrTitle"/>
          </p:nvPr>
        </p:nvSpPr>
        <p:spPr>
          <a:xfrm>
            <a:off x="1069847" y="758952"/>
            <a:ext cx="9055227" cy="3794760"/>
          </a:xfrm>
        </p:spPr>
        <p:txBody>
          <a:bodyPr>
            <a:normAutofit/>
          </a:bodyPr>
          <a:lstStyle/>
          <a:p>
            <a:r>
              <a:rPr lang="nl-NL" sz="8800" dirty="0">
                <a:ln w="15875">
                  <a:solidFill>
                    <a:srgbClr val="FFFFFF"/>
                  </a:solidFill>
                </a:ln>
                <a:noFill/>
              </a:rPr>
              <a:t>Digitaal Burgerschap</a:t>
            </a:r>
          </a:p>
        </p:txBody>
      </p:sp>
      <p:sp>
        <p:nvSpPr>
          <p:cNvPr id="3" name="Ondertitel 2">
            <a:extLst>
              <a:ext uri="{FF2B5EF4-FFF2-40B4-BE49-F238E27FC236}">
                <a16:creationId xmlns:a16="http://schemas.microsoft.com/office/drawing/2014/main" id="{CF2F42A9-C779-4A70-A4AC-F7B5A6CB3930}"/>
              </a:ext>
            </a:extLst>
          </p:cNvPr>
          <p:cNvSpPr>
            <a:spLocks noGrp="1"/>
          </p:cNvSpPr>
          <p:nvPr>
            <p:ph type="subTitle" idx="1"/>
          </p:nvPr>
        </p:nvSpPr>
        <p:spPr>
          <a:xfrm>
            <a:off x="1100015" y="4670246"/>
            <a:ext cx="7315200" cy="1419658"/>
          </a:xfrm>
        </p:spPr>
        <p:txBody>
          <a:bodyPr>
            <a:normAutofit/>
          </a:bodyPr>
          <a:lstStyle/>
          <a:p>
            <a:r>
              <a:rPr lang="nl-NL" sz="2800" dirty="0">
                <a:solidFill>
                  <a:schemeClr val="tx1"/>
                </a:solidFill>
              </a:rPr>
              <a:t>Privacy</a:t>
            </a:r>
          </a:p>
        </p:txBody>
      </p:sp>
      <p:sp>
        <p:nvSpPr>
          <p:cNvPr id="44" name="Rectangle 43">
            <a:extLst>
              <a:ext uri="{FF2B5EF4-FFF2-40B4-BE49-F238E27FC236}">
                <a16:creationId xmlns:a16="http://schemas.microsoft.com/office/drawing/2014/main" id="{D4ABACDC-BD54-40F3-9047-8298C77C2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B76CB7CA-05C2-4EE8-A97F-B5F3A4F8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6" descr="Het nieuwe Kasteel | Kasteel.gro | Digitale werkplaats Groningen 2019">
            <a:extLst>
              <a:ext uri="{FF2B5EF4-FFF2-40B4-BE49-F238E27FC236}">
                <a16:creationId xmlns:a16="http://schemas.microsoft.com/office/drawing/2014/main" id="{5280C878-31E2-4B22-9AAF-4BEE4ED7E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Shape&#10;&#10;Description automatically generated with medium confidence">
            <a:extLst>
              <a:ext uri="{FF2B5EF4-FFF2-40B4-BE49-F238E27FC236}">
                <a16:creationId xmlns:a16="http://schemas.microsoft.com/office/drawing/2014/main" id="{05EB1F94-EE78-3818-77A8-F837085B5FA7}"/>
              </a:ext>
            </a:extLst>
          </p:cNvPr>
          <p:cNvPicPr>
            <a:picLocks noChangeAspect="1"/>
          </p:cNvPicPr>
          <p:nvPr/>
        </p:nvPicPr>
        <p:blipFill>
          <a:blip r:embed="rId5"/>
          <a:stretch>
            <a:fillRect/>
          </a:stretch>
        </p:blipFill>
        <p:spPr>
          <a:xfrm>
            <a:off x="9235498" y="6179626"/>
            <a:ext cx="2767031" cy="467980"/>
          </a:xfrm>
          <a:prstGeom prst="rect">
            <a:avLst/>
          </a:prstGeom>
        </p:spPr>
      </p:pic>
    </p:spTree>
    <p:extLst>
      <p:ext uri="{BB962C8B-B14F-4D97-AF65-F5344CB8AC3E}">
        <p14:creationId xmlns:p14="http://schemas.microsoft.com/office/powerpoint/2010/main" val="3753198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B669B-C82B-4ADA-B5B9-A2F30AAB796E}"/>
              </a:ext>
            </a:extLst>
          </p:cNvPr>
          <p:cNvSpPr>
            <a:spLocks noGrp="1"/>
          </p:cNvSpPr>
          <p:nvPr>
            <p:ph type="title"/>
          </p:nvPr>
        </p:nvSpPr>
        <p:spPr>
          <a:xfrm>
            <a:off x="252919" y="1123837"/>
            <a:ext cx="2947482" cy="4601183"/>
          </a:xfrm>
        </p:spPr>
        <p:txBody>
          <a:bodyPr>
            <a:normAutofit/>
          </a:bodyPr>
          <a:lstStyle/>
          <a:p>
            <a:r>
              <a:rPr lang="nl-NL"/>
              <a:t>Zoekmachines	</a:t>
            </a:r>
          </a:p>
        </p:txBody>
      </p:sp>
      <p:sp>
        <p:nvSpPr>
          <p:cNvPr id="3" name="Tijdelijke aanduiding voor inhoud 2">
            <a:extLst>
              <a:ext uri="{FF2B5EF4-FFF2-40B4-BE49-F238E27FC236}">
                <a16:creationId xmlns:a16="http://schemas.microsoft.com/office/drawing/2014/main" id="{B8F72AB4-BEFD-492F-803E-E53F9EC2E9BC}"/>
              </a:ext>
            </a:extLst>
          </p:cNvPr>
          <p:cNvSpPr>
            <a:spLocks noGrp="1"/>
          </p:cNvSpPr>
          <p:nvPr>
            <p:ph idx="1"/>
          </p:nvPr>
        </p:nvSpPr>
        <p:spPr>
          <a:xfrm>
            <a:off x="3869267" y="761999"/>
            <a:ext cx="4324238" cy="5333999"/>
          </a:xfrm>
        </p:spPr>
        <p:txBody>
          <a:bodyPr>
            <a:normAutofit/>
          </a:bodyPr>
          <a:lstStyle/>
          <a:p>
            <a:pPr marL="0" indent="0">
              <a:buNone/>
            </a:pPr>
            <a:r>
              <a:rPr lang="nl-NL" sz="3200"/>
              <a:t>Welke zoekmachine gebruik jij en waarom?</a:t>
            </a:r>
          </a:p>
          <a:p>
            <a:pPr marL="0" indent="0">
              <a:buNone/>
            </a:pPr>
            <a:endParaRPr lang="nl-NL"/>
          </a:p>
        </p:txBody>
      </p:sp>
      <p:pic>
        <p:nvPicPr>
          <p:cNvPr id="4100" name="Picture 4" descr="Hoe werkt zoekmachine Google?">
            <a:extLst>
              <a:ext uri="{FF2B5EF4-FFF2-40B4-BE49-F238E27FC236}">
                <a16:creationId xmlns:a16="http://schemas.microsoft.com/office/drawing/2014/main" id="{FA1C2436-EB23-4EE5-8594-427C6B7C8A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8120" y="1309189"/>
            <a:ext cx="3617432" cy="20348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Zoekmachine van de toekomst: DuckDuckGo | LEQUAL">
            <a:extLst>
              <a:ext uri="{FF2B5EF4-FFF2-40B4-BE49-F238E27FC236}">
                <a16:creationId xmlns:a16="http://schemas.microsoft.com/office/drawing/2014/main" id="{D11BC707-9627-4E3A-BB4A-1D362A1D93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30907" y="3504142"/>
            <a:ext cx="2591857" cy="2591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et nieuwe Kasteel | Kasteel.gro | Digitale werkplaats Groningen 2019">
            <a:extLst>
              <a:ext uri="{FF2B5EF4-FFF2-40B4-BE49-F238E27FC236}">
                <a16:creationId xmlns:a16="http://schemas.microsoft.com/office/drawing/2014/main" id="{786AF7EA-F215-4312-A402-14F60327D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00DA8D1-03D2-4050-AC6A-7B944C9A64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D87DE-F734-45C9-811A-6F26A6EF2795}"/>
              </a:ext>
            </a:extLst>
          </p:cNvPr>
          <p:cNvSpPr>
            <a:spLocks noGrp="1"/>
          </p:cNvSpPr>
          <p:nvPr>
            <p:ph type="title"/>
          </p:nvPr>
        </p:nvSpPr>
        <p:spPr/>
        <p:txBody>
          <a:bodyPr/>
          <a:lstStyle/>
          <a:p>
            <a:r>
              <a:rPr lang="nl-NL" dirty="0"/>
              <a:t>De verschillende zoekmachines</a:t>
            </a:r>
          </a:p>
        </p:txBody>
      </p:sp>
      <p:sp>
        <p:nvSpPr>
          <p:cNvPr id="3" name="Tijdelijke aanduiding voor inhoud 2">
            <a:extLst>
              <a:ext uri="{FF2B5EF4-FFF2-40B4-BE49-F238E27FC236}">
                <a16:creationId xmlns:a16="http://schemas.microsoft.com/office/drawing/2014/main" id="{886B4DD9-6D8C-4406-BE37-86342627845F}"/>
              </a:ext>
            </a:extLst>
          </p:cNvPr>
          <p:cNvSpPr>
            <a:spLocks noGrp="1"/>
          </p:cNvSpPr>
          <p:nvPr>
            <p:ph idx="1"/>
          </p:nvPr>
        </p:nvSpPr>
        <p:spPr/>
        <p:txBody>
          <a:bodyPr/>
          <a:lstStyle/>
          <a:p>
            <a:r>
              <a:rPr lang="nl-NL" dirty="0"/>
              <a:t>Google</a:t>
            </a:r>
          </a:p>
          <a:p>
            <a:r>
              <a:rPr lang="nl-NL" dirty="0"/>
              <a:t>Bing</a:t>
            </a:r>
          </a:p>
          <a:p>
            <a:r>
              <a:rPr lang="nl-NL" dirty="0"/>
              <a:t>Yahoo</a:t>
            </a:r>
          </a:p>
          <a:p>
            <a:r>
              <a:rPr lang="nl-NL" dirty="0" err="1"/>
              <a:t>DuckDuckGo</a:t>
            </a:r>
          </a:p>
          <a:p>
            <a:pPr marL="0" indent="0">
              <a:buNone/>
            </a:pPr>
            <a:endParaRPr lang="nl-NL" dirty="0"/>
          </a:p>
        </p:txBody>
      </p:sp>
      <p:pic>
        <p:nvPicPr>
          <p:cNvPr id="4" name="Picture 4" descr="Het nieuwe Kasteel | Kasteel.gro | Digitale werkplaats Groningen 2019">
            <a:extLst>
              <a:ext uri="{FF2B5EF4-FFF2-40B4-BE49-F238E27FC236}">
                <a16:creationId xmlns:a16="http://schemas.microsoft.com/office/drawing/2014/main" id="{23C85962-3172-437D-9ADD-369B0887C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FCEA27BF-3E8B-4D13-8390-6CFC1DB1D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5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763E3-DF7C-484E-88FB-E263CA22C216}"/>
              </a:ext>
            </a:extLst>
          </p:cNvPr>
          <p:cNvSpPr>
            <a:spLocks noGrp="1"/>
          </p:cNvSpPr>
          <p:nvPr>
            <p:ph type="title"/>
          </p:nvPr>
        </p:nvSpPr>
        <p:spPr/>
        <p:txBody>
          <a:bodyPr/>
          <a:lstStyle/>
          <a:p>
            <a:r>
              <a:rPr lang="nl-NL"/>
              <a:t>Cookies</a:t>
            </a:r>
          </a:p>
        </p:txBody>
      </p:sp>
      <p:pic>
        <p:nvPicPr>
          <p:cNvPr id="7" name="Picture 4" descr="Het nieuwe Kasteel | Kasteel.gro | Digitale werkplaats Groningen 2019">
            <a:extLst>
              <a:ext uri="{FF2B5EF4-FFF2-40B4-BE49-F238E27FC236}">
                <a16:creationId xmlns:a16="http://schemas.microsoft.com/office/drawing/2014/main" id="{47A994B1-0409-4D28-88C9-FABA3F72E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t nieuwe Kasteel | Kasteel.gro | Digitale werkplaats Groningen 2019">
            <a:extLst>
              <a:ext uri="{FF2B5EF4-FFF2-40B4-BE49-F238E27FC236}">
                <a16:creationId xmlns:a16="http://schemas.microsoft.com/office/drawing/2014/main" id="{2C0E1790-1FEA-4B8F-B115-0D6C1F8D3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6ABC29A2-BE6C-4D54-8A1D-3168F4ECA189}"/>
              </a:ext>
            </a:extLst>
          </p:cNvPr>
          <p:cNvSpPr>
            <a:spLocks noGrp="1"/>
          </p:cNvSpPr>
          <p:nvPr>
            <p:ph idx="1"/>
          </p:nvPr>
        </p:nvSpPr>
        <p:spPr>
          <a:xfrm>
            <a:off x="3743598" y="-807938"/>
            <a:ext cx="7315200" cy="5120640"/>
          </a:xfrm>
        </p:spPr>
        <p:txBody>
          <a:bodyPr/>
          <a:lstStyle/>
          <a:p>
            <a:endParaRPr lang="nl-NL" dirty="0"/>
          </a:p>
          <a:p>
            <a:pPr marL="0" indent="0">
              <a:buNone/>
            </a:pPr>
            <a:r>
              <a:rPr lang="nl-NL" dirty="0"/>
              <a:t>Uitleg over wat cookies zijn en waarom bedrijven deze van je vragen.</a:t>
            </a:r>
          </a:p>
          <a:p>
            <a:endParaRPr lang="nl-NL" dirty="0"/>
          </a:p>
          <a:p>
            <a:pPr marL="0" indent="0">
              <a:buNone/>
            </a:pPr>
            <a:endParaRPr lang="nl-NL" dirty="0"/>
          </a:p>
          <a:p>
            <a:pPr marL="0" indent="0">
              <a:buNone/>
            </a:pPr>
            <a:endParaRPr lang="nl-NL" dirty="0"/>
          </a:p>
        </p:txBody>
      </p:sp>
      <p:pic>
        <p:nvPicPr>
          <p:cNvPr id="3" name="Afbeelding 2">
            <a:hlinkClick r:id="rId5"/>
            <a:extLst>
              <a:ext uri="{FF2B5EF4-FFF2-40B4-BE49-F238E27FC236}">
                <a16:creationId xmlns:a16="http://schemas.microsoft.com/office/drawing/2014/main" id="{712DCB22-AE70-4A79-92F4-C3E22CD69128}"/>
              </a:ext>
            </a:extLst>
          </p:cNvPr>
          <p:cNvPicPr>
            <a:picLocks noChangeAspect="1"/>
          </p:cNvPicPr>
          <p:nvPr/>
        </p:nvPicPr>
        <p:blipFill>
          <a:blip r:embed="rId6"/>
          <a:stretch>
            <a:fillRect/>
          </a:stretch>
        </p:blipFill>
        <p:spPr>
          <a:xfrm>
            <a:off x="5471705" y="1866034"/>
            <a:ext cx="3858986" cy="3858986"/>
          </a:xfrm>
          <a:prstGeom prst="rect">
            <a:avLst/>
          </a:prstGeom>
        </p:spPr>
      </p:pic>
      <p:sp>
        <p:nvSpPr>
          <p:cNvPr id="5" name="Tekstvak 4">
            <a:extLst>
              <a:ext uri="{FF2B5EF4-FFF2-40B4-BE49-F238E27FC236}">
                <a16:creationId xmlns:a16="http://schemas.microsoft.com/office/drawing/2014/main" id="{E99C795D-E9D7-421C-AC7A-CBF818273629}"/>
              </a:ext>
            </a:extLst>
          </p:cNvPr>
          <p:cNvSpPr txBox="1"/>
          <p:nvPr/>
        </p:nvSpPr>
        <p:spPr>
          <a:xfrm>
            <a:off x="5471705" y="5725020"/>
            <a:ext cx="3760966" cy="369332"/>
          </a:xfrm>
          <a:prstGeom prst="rect">
            <a:avLst/>
          </a:prstGeom>
          <a:noFill/>
        </p:spPr>
        <p:txBody>
          <a:bodyPr wrap="none" rtlCol="0">
            <a:spAutoFit/>
          </a:bodyPr>
          <a:lstStyle/>
          <a:p>
            <a:r>
              <a:rPr lang="nl-NL" i="1" dirty="0"/>
              <a:t>Klik op afbeelding voor weergave video</a:t>
            </a:r>
          </a:p>
        </p:txBody>
      </p:sp>
    </p:spTree>
    <p:extLst>
      <p:ext uri="{BB962C8B-B14F-4D97-AF65-F5344CB8AC3E}">
        <p14:creationId xmlns:p14="http://schemas.microsoft.com/office/powerpoint/2010/main" val="305382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4B578-C91E-4844-BBA2-4ABD26526363}"/>
              </a:ext>
            </a:extLst>
          </p:cNvPr>
          <p:cNvSpPr>
            <a:spLocks noGrp="1"/>
          </p:cNvSpPr>
          <p:nvPr>
            <p:ph type="title"/>
          </p:nvPr>
        </p:nvSpPr>
        <p:spPr>
          <a:xfrm>
            <a:off x="252919" y="1123837"/>
            <a:ext cx="2947482" cy="4601183"/>
          </a:xfrm>
        </p:spPr>
        <p:txBody>
          <a:bodyPr>
            <a:normAutofit/>
          </a:bodyPr>
          <a:lstStyle/>
          <a:p>
            <a:r>
              <a:rPr lang="nl-NL"/>
              <a:t>Cookies	</a:t>
            </a:r>
          </a:p>
        </p:txBody>
      </p:sp>
      <p:sp>
        <p:nvSpPr>
          <p:cNvPr id="3" name="Tijdelijke aanduiding voor inhoud 2">
            <a:extLst>
              <a:ext uri="{FF2B5EF4-FFF2-40B4-BE49-F238E27FC236}">
                <a16:creationId xmlns:a16="http://schemas.microsoft.com/office/drawing/2014/main" id="{BAC44FE1-476F-435A-9230-11E93503072B}"/>
              </a:ext>
            </a:extLst>
          </p:cNvPr>
          <p:cNvSpPr>
            <a:spLocks noGrp="1"/>
          </p:cNvSpPr>
          <p:nvPr>
            <p:ph idx="1"/>
          </p:nvPr>
        </p:nvSpPr>
        <p:spPr>
          <a:xfrm>
            <a:off x="3869267" y="864108"/>
            <a:ext cx="3585891" cy="5120640"/>
          </a:xfrm>
        </p:spPr>
        <p:txBody>
          <a:bodyPr>
            <a:normAutofit/>
          </a:bodyPr>
          <a:lstStyle/>
          <a:p>
            <a:r>
              <a:rPr lang="nl-NL" dirty="0"/>
              <a:t>Soorten cookies</a:t>
            </a:r>
          </a:p>
          <a:p>
            <a:pPr lvl="1"/>
            <a:r>
              <a:rPr lang="nl-NL" dirty="0"/>
              <a:t>Functionele cookies</a:t>
            </a:r>
          </a:p>
          <a:p>
            <a:pPr lvl="1"/>
            <a:r>
              <a:rPr lang="nl-NL" dirty="0"/>
              <a:t>Analytische cookies</a:t>
            </a:r>
          </a:p>
          <a:p>
            <a:pPr lvl="1"/>
            <a:r>
              <a:rPr lang="nl-NL" dirty="0"/>
              <a:t>Tracking cookies</a:t>
            </a:r>
          </a:p>
          <a:p>
            <a:r>
              <a:rPr lang="nl-NL" dirty="0"/>
              <a:t>Verwijderen van cookies</a:t>
            </a:r>
          </a:p>
          <a:p>
            <a:r>
              <a:rPr lang="nl-NL" dirty="0"/>
              <a:t>Welke cookies accepteer jij en waarom doe je dat?</a:t>
            </a:r>
          </a:p>
        </p:txBody>
      </p:sp>
      <p:pic>
        <p:nvPicPr>
          <p:cNvPr id="3074" name="Picture 2" descr="Big Green Egg | Chocolate chip cookies">
            <a:extLst>
              <a:ext uri="{FF2B5EF4-FFF2-40B4-BE49-F238E27FC236}">
                <a16:creationId xmlns:a16="http://schemas.microsoft.com/office/drawing/2014/main" id="{A0C136D0-CAAF-48CE-8466-1067431AE2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78" r="28666"/>
          <a:stretch/>
        </p:blipFill>
        <p:spPr bwMode="auto">
          <a:xfrm>
            <a:off x="7818120" y="758952"/>
            <a:ext cx="3617432" cy="5330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et nieuwe Kasteel | Kasteel.gro | Digitale werkplaats Groningen 2019">
            <a:extLst>
              <a:ext uri="{FF2B5EF4-FFF2-40B4-BE49-F238E27FC236}">
                <a16:creationId xmlns:a16="http://schemas.microsoft.com/office/drawing/2014/main" id="{0F0E172E-D892-4D22-B2E5-B23A45622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CCA09E8B-D6AA-4910-BA1E-50C3AC59C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s dit dé eigenschap die succes voorspelt...? Lees snel verder! - Werf&amp;amp;">
            <a:extLst>
              <a:ext uri="{FF2B5EF4-FFF2-40B4-BE49-F238E27FC236}">
                <a16:creationId xmlns:a16="http://schemas.microsoft.com/office/drawing/2014/main" id="{7C9F5807-39CC-44CE-8CD7-557B8B19A7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317"/>
          <a:stretch/>
        </p:blipFill>
        <p:spPr bwMode="auto">
          <a:xfrm>
            <a:off x="6225553" y="4555234"/>
            <a:ext cx="1411086" cy="1162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3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BCEAD-A617-46CF-8FD6-92D94068FF25}"/>
              </a:ext>
            </a:extLst>
          </p:cNvPr>
          <p:cNvSpPr>
            <a:spLocks noGrp="1"/>
          </p:cNvSpPr>
          <p:nvPr>
            <p:ph type="title"/>
          </p:nvPr>
        </p:nvSpPr>
        <p:spPr/>
        <p:txBody>
          <a:bodyPr/>
          <a:lstStyle/>
          <a:p>
            <a:r>
              <a:rPr lang="nl-NL" dirty="0"/>
              <a:t>Werkvorm Cookies</a:t>
            </a:r>
          </a:p>
        </p:txBody>
      </p:sp>
      <p:sp>
        <p:nvSpPr>
          <p:cNvPr id="3" name="Tijdelijke aanduiding voor inhoud 2">
            <a:extLst>
              <a:ext uri="{FF2B5EF4-FFF2-40B4-BE49-F238E27FC236}">
                <a16:creationId xmlns:a16="http://schemas.microsoft.com/office/drawing/2014/main" id="{D5D855C5-BE6C-43C3-AE74-F00A7B5C915B}"/>
              </a:ext>
            </a:extLst>
          </p:cNvPr>
          <p:cNvSpPr>
            <a:spLocks noGrp="1"/>
          </p:cNvSpPr>
          <p:nvPr>
            <p:ph idx="1"/>
          </p:nvPr>
        </p:nvSpPr>
        <p:spPr/>
        <p:txBody>
          <a:bodyPr/>
          <a:lstStyle/>
          <a:p>
            <a:pPr lvl="0" fontAlgn="base"/>
            <a:r>
              <a:rPr lang="nl-NL" dirty="0"/>
              <a:t>Hoeveel cookies worden er door een website gebruikt? Ga naar drie verschillende sites en klik op het slotje (links bovenin) naast de zoekbalk.</a:t>
            </a:r>
            <a:endParaRPr lang="nl-NL" sz="2400" dirty="0"/>
          </a:p>
          <a:p>
            <a:pPr lvl="0" fontAlgn="base"/>
            <a:r>
              <a:rPr lang="nl-NL" dirty="0"/>
              <a:t>Noteer per websites 4 cookies die door deze site gebruikt worden. Noteer daarnaast het totaal aantal cookies.</a:t>
            </a:r>
            <a:endParaRPr lang="nl-NL" sz="2400" dirty="0"/>
          </a:p>
          <a:p>
            <a:r>
              <a:rPr lang="nl-NL" dirty="0"/>
              <a:t>Voeg de gemaakte opdracht toe aan je portfolio op It's Learning.</a:t>
            </a:r>
          </a:p>
        </p:txBody>
      </p:sp>
      <p:pic>
        <p:nvPicPr>
          <p:cNvPr id="4" name="Picture 4" descr="Het nieuwe Kasteel | Kasteel.gro | Digitale werkplaats Groningen 2019">
            <a:extLst>
              <a:ext uri="{FF2B5EF4-FFF2-40B4-BE49-F238E27FC236}">
                <a16:creationId xmlns:a16="http://schemas.microsoft.com/office/drawing/2014/main" id="{1D564397-B9F9-4C9F-8804-68F124817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D7EA30C-58CA-4AB8-8878-6CCA7F0CC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7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284FD-9EE4-433A-B477-1E3EE7518354}"/>
              </a:ext>
            </a:extLst>
          </p:cNvPr>
          <p:cNvSpPr>
            <a:spLocks noGrp="1"/>
          </p:cNvSpPr>
          <p:nvPr>
            <p:ph type="title"/>
          </p:nvPr>
        </p:nvSpPr>
        <p:spPr>
          <a:xfrm>
            <a:off x="252919" y="1123837"/>
            <a:ext cx="2947482" cy="4601183"/>
          </a:xfrm>
        </p:spPr>
        <p:txBody>
          <a:bodyPr>
            <a:normAutofit/>
          </a:bodyPr>
          <a:lstStyle/>
          <a:p>
            <a:r>
              <a:rPr lang="nl-NL"/>
              <a:t>Versleuteling van jouw gegevens online</a:t>
            </a:r>
          </a:p>
        </p:txBody>
      </p:sp>
      <p:sp>
        <p:nvSpPr>
          <p:cNvPr id="7" name="Tijdelijke aanduiding voor inhoud 6">
            <a:extLst>
              <a:ext uri="{FF2B5EF4-FFF2-40B4-BE49-F238E27FC236}">
                <a16:creationId xmlns:a16="http://schemas.microsoft.com/office/drawing/2014/main" id="{5C744F75-1859-4A37-A013-EE559CCF3EC7}"/>
              </a:ext>
            </a:extLst>
          </p:cNvPr>
          <p:cNvSpPr>
            <a:spLocks noGrp="1"/>
          </p:cNvSpPr>
          <p:nvPr>
            <p:ph idx="1"/>
          </p:nvPr>
        </p:nvSpPr>
        <p:spPr>
          <a:xfrm>
            <a:off x="3869268" y="864108"/>
            <a:ext cx="7315200" cy="2998765"/>
          </a:xfrm>
        </p:spPr>
        <p:txBody>
          <a:bodyPr>
            <a:normAutofit/>
          </a:bodyPr>
          <a:lstStyle/>
          <a:p>
            <a:pPr marL="0" indent="0">
              <a:buNone/>
            </a:pPr>
            <a:r>
              <a:rPr lang="nl-NL" dirty="0"/>
              <a:t>Uitleg over wat encryptie is en hoe het wordt toegepast.</a:t>
            </a:r>
          </a:p>
          <a:p>
            <a:pPr marL="0" indent="0">
              <a:buNone/>
            </a:pPr>
            <a:endParaRPr lang="nl-NL" dirty="0"/>
          </a:p>
          <a:p>
            <a:endParaRPr lang="nl-NL" dirty="0"/>
          </a:p>
        </p:txBody>
      </p:sp>
      <p:pic>
        <p:nvPicPr>
          <p:cNvPr id="8" name="Afbeelding 7">
            <a:hlinkClick r:id="rId3"/>
            <a:extLst>
              <a:ext uri="{FF2B5EF4-FFF2-40B4-BE49-F238E27FC236}">
                <a16:creationId xmlns:a16="http://schemas.microsoft.com/office/drawing/2014/main" id="{54C6AE5F-2B39-4B86-8B2B-DD9311234670}"/>
              </a:ext>
            </a:extLst>
          </p:cNvPr>
          <p:cNvPicPr>
            <a:picLocks noChangeAspect="1"/>
          </p:cNvPicPr>
          <p:nvPr/>
        </p:nvPicPr>
        <p:blipFill>
          <a:blip r:embed="rId4"/>
          <a:stretch>
            <a:fillRect/>
          </a:stretch>
        </p:blipFill>
        <p:spPr>
          <a:xfrm>
            <a:off x="3869268" y="2363490"/>
            <a:ext cx="6416222" cy="2678773"/>
          </a:xfrm>
          <a:prstGeom prst="rect">
            <a:avLst/>
          </a:prstGeom>
        </p:spPr>
      </p:pic>
      <p:pic>
        <p:nvPicPr>
          <p:cNvPr id="5" name="Picture 4" descr="Het nieuwe Kasteel | Kasteel.gro | Digitale werkplaats Groningen 2019">
            <a:extLst>
              <a:ext uri="{FF2B5EF4-FFF2-40B4-BE49-F238E27FC236}">
                <a16:creationId xmlns:a16="http://schemas.microsoft.com/office/drawing/2014/main" id="{0C3EC109-F93E-4E3B-8858-B93A51F7E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34CA4FB3-B755-4B6B-9CF7-8D5DCC13BA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F345045-5EF0-4520-AE55-9DF2942890BA}"/>
              </a:ext>
            </a:extLst>
          </p:cNvPr>
          <p:cNvSpPr txBox="1"/>
          <p:nvPr/>
        </p:nvSpPr>
        <p:spPr>
          <a:xfrm>
            <a:off x="3869268" y="5042263"/>
            <a:ext cx="3760966" cy="369332"/>
          </a:xfrm>
          <a:prstGeom prst="rect">
            <a:avLst/>
          </a:prstGeom>
          <a:noFill/>
        </p:spPr>
        <p:txBody>
          <a:bodyPr wrap="none" rtlCol="0">
            <a:spAutoFit/>
          </a:bodyPr>
          <a:lstStyle/>
          <a:p>
            <a:r>
              <a:rPr lang="nl-NL" i="1" dirty="0"/>
              <a:t>Klik op afbeelding voor weergave video</a:t>
            </a:r>
          </a:p>
        </p:txBody>
      </p:sp>
    </p:spTree>
    <p:extLst>
      <p:ext uri="{BB962C8B-B14F-4D97-AF65-F5344CB8AC3E}">
        <p14:creationId xmlns:p14="http://schemas.microsoft.com/office/powerpoint/2010/main" val="186595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61C83-033F-40BC-9D96-A67C059BD830}"/>
              </a:ext>
            </a:extLst>
          </p:cNvPr>
          <p:cNvSpPr>
            <a:spLocks noGrp="1"/>
          </p:cNvSpPr>
          <p:nvPr>
            <p:ph type="title"/>
          </p:nvPr>
        </p:nvSpPr>
        <p:spPr>
          <a:xfrm>
            <a:off x="252919" y="1123837"/>
            <a:ext cx="2947482" cy="1283461"/>
          </a:xfrm>
        </p:spPr>
        <p:txBody>
          <a:bodyPr anchor="b">
            <a:normAutofit/>
          </a:bodyPr>
          <a:lstStyle/>
          <a:p>
            <a:pPr algn="ctr"/>
            <a:r>
              <a:rPr lang="nl-NL" b="1" u="sng" dirty="0">
                <a:solidFill>
                  <a:schemeClr val="tx1"/>
                </a:solidFill>
              </a:rPr>
              <a:t>Voorbeeld van versleuteling</a:t>
            </a:r>
          </a:p>
        </p:txBody>
      </p:sp>
      <p:sp>
        <p:nvSpPr>
          <p:cNvPr id="3" name="Tijdelijke aanduiding voor inhoud 2">
            <a:extLst>
              <a:ext uri="{FF2B5EF4-FFF2-40B4-BE49-F238E27FC236}">
                <a16:creationId xmlns:a16="http://schemas.microsoft.com/office/drawing/2014/main" id="{D2BBB604-B78A-4A3E-BAC5-857F79F13AAB}"/>
              </a:ext>
            </a:extLst>
          </p:cNvPr>
          <p:cNvSpPr>
            <a:spLocks noGrp="1"/>
          </p:cNvSpPr>
          <p:nvPr>
            <p:ph idx="1"/>
          </p:nvPr>
        </p:nvSpPr>
        <p:spPr>
          <a:xfrm>
            <a:off x="252920" y="2407298"/>
            <a:ext cx="2947482" cy="3498980"/>
          </a:xfrm>
        </p:spPr>
        <p:txBody>
          <a:bodyPr anchor="t">
            <a:normAutofit/>
          </a:bodyPr>
          <a:lstStyle/>
          <a:p>
            <a:pPr marL="0" indent="0" algn="ctr">
              <a:buNone/>
            </a:pPr>
            <a:endParaRPr lang="nl-NL" sz="3200" dirty="0">
              <a:solidFill>
                <a:srgbClr val="FFFFFF"/>
              </a:solidFill>
            </a:endParaRPr>
          </a:p>
          <a:p>
            <a:pPr marL="0" indent="0" algn="ctr">
              <a:buNone/>
            </a:pPr>
            <a:r>
              <a:rPr lang="nl-NL" sz="3200" dirty="0" err="1">
                <a:solidFill>
                  <a:srgbClr val="FFFFFF"/>
                </a:solidFill>
              </a:rPr>
              <a:t>Mocromaffia</a:t>
            </a:r>
            <a:r>
              <a:rPr lang="nl-NL" sz="3200" dirty="0">
                <a:solidFill>
                  <a:srgbClr val="FFFFFF"/>
                </a:solidFill>
              </a:rPr>
              <a:t> </a:t>
            </a:r>
          </a:p>
          <a:p>
            <a:pPr marL="0" indent="0" algn="ctr">
              <a:buNone/>
            </a:pPr>
            <a:r>
              <a:rPr lang="nl-NL" sz="3200" dirty="0">
                <a:solidFill>
                  <a:srgbClr val="FFFFFF"/>
                </a:solidFill>
              </a:rPr>
              <a:t>end-</a:t>
            </a:r>
            <a:r>
              <a:rPr lang="nl-NL" sz="3200" dirty="0" err="1">
                <a:solidFill>
                  <a:srgbClr val="FFFFFF"/>
                </a:solidFill>
              </a:rPr>
              <a:t>to</a:t>
            </a:r>
            <a:r>
              <a:rPr lang="nl-NL" sz="3200" dirty="0">
                <a:solidFill>
                  <a:srgbClr val="FFFFFF"/>
                </a:solidFill>
              </a:rPr>
              <a:t>-end encryptie</a:t>
            </a:r>
          </a:p>
          <a:p>
            <a:endParaRPr lang="nl-NL" sz="1600" dirty="0">
              <a:solidFill>
                <a:srgbClr val="FFFFFF"/>
              </a:solidFill>
            </a:endParaRPr>
          </a:p>
        </p:txBody>
      </p:sp>
      <p:pic>
        <p:nvPicPr>
          <p:cNvPr id="2050" name="Picture 2" descr="Politie kon sinds februari live berichten lezen van cryptotelefoondienst  Sky ECC - Computer - Nieuws - Tweakers">
            <a:extLst>
              <a:ext uri="{FF2B5EF4-FFF2-40B4-BE49-F238E27FC236}">
                <a16:creationId xmlns:a16="http://schemas.microsoft.com/office/drawing/2014/main" id="{14A55A1C-A347-41B1-B2B6-7812FF9A9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3" r="17275" b="-1"/>
          <a:stretch/>
        </p:blipFill>
        <p:spPr bwMode="auto">
          <a:xfrm>
            <a:off x="3778897" y="758952"/>
            <a:ext cx="7772401" cy="5330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t nieuwe Kasteel | Kasteel.gro | Digitale werkplaats Groningen 2019">
            <a:extLst>
              <a:ext uri="{FF2B5EF4-FFF2-40B4-BE49-F238E27FC236}">
                <a16:creationId xmlns:a16="http://schemas.microsoft.com/office/drawing/2014/main" id="{EF52F059-51C7-482D-85AC-38FB854C7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4D1EBA15-4874-45C1-B3BC-00E0B6F80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6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21556-E04C-4E48-9436-E9CF1A1E3810}"/>
              </a:ext>
            </a:extLst>
          </p:cNvPr>
          <p:cNvSpPr>
            <a:spLocks noGrp="1"/>
          </p:cNvSpPr>
          <p:nvPr>
            <p:ph type="title"/>
          </p:nvPr>
        </p:nvSpPr>
        <p:spPr/>
        <p:txBody>
          <a:bodyPr/>
          <a:lstStyle/>
          <a:p>
            <a:r>
              <a:rPr lang="nl-NL" dirty="0"/>
              <a:t>Stelling</a:t>
            </a:r>
          </a:p>
        </p:txBody>
      </p:sp>
      <p:sp>
        <p:nvSpPr>
          <p:cNvPr id="3" name="Tijdelijke aanduiding voor inhoud 2">
            <a:extLst>
              <a:ext uri="{FF2B5EF4-FFF2-40B4-BE49-F238E27FC236}">
                <a16:creationId xmlns:a16="http://schemas.microsoft.com/office/drawing/2014/main" id="{CAA1A444-E680-43B0-A3A0-F3B17C698DA8}"/>
              </a:ext>
            </a:extLst>
          </p:cNvPr>
          <p:cNvSpPr>
            <a:spLocks noGrp="1"/>
          </p:cNvSpPr>
          <p:nvPr>
            <p:ph idx="1"/>
          </p:nvPr>
        </p:nvSpPr>
        <p:spPr/>
        <p:txBody>
          <a:bodyPr/>
          <a:lstStyle/>
          <a:p>
            <a:r>
              <a:rPr lang="nl-NL" dirty="0"/>
              <a:t>Ik voel me veilig omdat ik weet dat mijn berichten versleuteld zijn.</a:t>
            </a:r>
          </a:p>
          <a:p>
            <a:r>
              <a:rPr lang="nl-NL" dirty="0"/>
              <a:t>Het is goed dat de politie er alles aan doet om criminele organisaties op te pakken.</a:t>
            </a:r>
          </a:p>
          <a:p>
            <a:r>
              <a:rPr lang="nl-NL" dirty="0"/>
              <a:t>Criminele hebben ook recht op privacy.</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7048EC2D-504E-49E9-9F74-8D730D475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EB4EEBC1-AD48-4E15-B30D-428C46004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s dit dé eigenschap die succes voorspelt...? Lees snel verder! - Werf&amp;amp;">
            <a:extLst>
              <a:ext uri="{FF2B5EF4-FFF2-40B4-BE49-F238E27FC236}">
                <a16:creationId xmlns:a16="http://schemas.microsoft.com/office/drawing/2014/main" id="{BACAA6E2-1E85-429B-934A-366A263DD1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807504" y="3865155"/>
            <a:ext cx="2069249"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A34FEE3-F1AB-420D-89DD-133E439F4F30}"/>
              </a:ext>
            </a:extLst>
          </p:cNvPr>
          <p:cNvSpPr>
            <a:spLocks noGrp="1"/>
          </p:cNvSpPr>
          <p:nvPr>
            <p:ph type="title"/>
          </p:nvPr>
        </p:nvSpPr>
        <p:spPr>
          <a:xfrm>
            <a:off x="315045" y="2543005"/>
            <a:ext cx="2947482" cy="1038177"/>
          </a:xfrm>
        </p:spPr>
        <p:txBody>
          <a:bodyPr anchor="b">
            <a:normAutofit/>
          </a:bodyPr>
          <a:lstStyle/>
          <a:p>
            <a:r>
              <a:rPr lang="nl-NL" sz="3200" dirty="0"/>
              <a:t>Standpunt onderbouwen.</a:t>
            </a:r>
            <a:endParaRPr lang="nl-NL" sz="2800" dirty="0"/>
          </a:p>
        </p:txBody>
      </p:sp>
      <p:pic>
        <p:nvPicPr>
          <p:cNvPr id="3074" name="Picture 2" descr="KRITISCH DENKEN 9 Een Betoog schrijven © Kritisch Denken. - ppt download">
            <a:extLst>
              <a:ext uri="{FF2B5EF4-FFF2-40B4-BE49-F238E27FC236}">
                <a16:creationId xmlns:a16="http://schemas.microsoft.com/office/drawing/2014/main" id="{11699E5C-292E-4FBA-9E34-3B5302A920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56" t="23307" r="16876" b="22983"/>
          <a:stretch/>
        </p:blipFill>
        <p:spPr bwMode="auto">
          <a:xfrm>
            <a:off x="3808735" y="1123837"/>
            <a:ext cx="7629956" cy="470202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4" descr="Het nieuwe Kasteel | Kasteel.gro | Digitale werkplaats Groningen 2019">
            <a:extLst>
              <a:ext uri="{FF2B5EF4-FFF2-40B4-BE49-F238E27FC236}">
                <a16:creationId xmlns:a16="http://schemas.microsoft.com/office/drawing/2014/main" id="{A853D39A-49EA-4939-BB14-915F9B6EC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t nieuwe Kasteel | Kasteel.gro | Digitale werkplaats Groningen 2019">
            <a:extLst>
              <a:ext uri="{FF2B5EF4-FFF2-40B4-BE49-F238E27FC236}">
                <a16:creationId xmlns:a16="http://schemas.microsoft.com/office/drawing/2014/main" id="{BE25281D-2B33-425C-8663-A93EC36AB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0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E2639-62D4-4DD7-9E6F-CEE36771F924}"/>
              </a:ext>
            </a:extLst>
          </p:cNvPr>
          <p:cNvSpPr>
            <a:spLocks noGrp="1"/>
          </p:cNvSpPr>
          <p:nvPr>
            <p:ph type="title"/>
          </p:nvPr>
        </p:nvSpPr>
        <p:spPr/>
        <p:txBody>
          <a:bodyPr/>
          <a:lstStyle/>
          <a:p>
            <a:r>
              <a:rPr lang="nl-NL" dirty="0"/>
              <a:t>Portfolio opdrachten</a:t>
            </a:r>
          </a:p>
        </p:txBody>
      </p:sp>
      <p:sp>
        <p:nvSpPr>
          <p:cNvPr id="3" name="Tijdelijke aanduiding voor inhoud 2">
            <a:extLst>
              <a:ext uri="{FF2B5EF4-FFF2-40B4-BE49-F238E27FC236}">
                <a16:creationId xmlns:a16="http://schemas.microsoft.com/office/drawing/2014/main" id="{485EC0A5-DA68-45CA-9BBC-E48CFA65076E}"/>
              </a:ext>
            </a:extLst>
          </p:cNvPr>
          <p:cNvSpPr>
            <a:spLocks noGrp="1"/>
          </p:cNvSpPr>
          <p:nvPr>
            <p:ph idx="1"/>
          </p:nvPr>
        </p:nvSpPr>
        <p:spPr/>
        <p:txBody>
          <a:bodyPr>
            <a:normAutofit/>
          </a:bodyPr>
          <a:lstStyle/>
          <a:p>
            <a:pPr marL="0" lvl="0" indent="0">
              <a:buNone/>
            </a:pPr>
            <a:r>
              <a:rPr lang="nl-NL" sz="2800" dirty="0"/>
              <a:t>Cookies.</a:t>
            </a:r>
            <a:endParaRPr lang="nl-NL" sz="2400" dirty="0"/>
          </a:p>
          <a:p>
            <a:pPr lvl="0" fontAlgn="base"/>
            <a:r>
              <a:rPr lang="nl-NL" dirty="0"/>
              <a:t>Hoeveel cookies worden er door een website gebruikt? Ga naar drie verschillende sites en klik op het slotje (links bovenin) naast de zoekbalk.</a:t>
            </a:r>
            <a:endParaRPr lang="nl-NL" sz="2400" dirty="0"/>
          </a:p>
          <a:p>
            <a:pPr lvl="0" fontAlgn="base"/>
            <a:r>
              <a:rPr lang="nl-NL" dirty="0"/>
              <a:t>Noteer per websites 4 cookies die door deze site gebruikt worden. Noteer daarnaast het totaal aantal cookies.</a:t>
            </a:r>
            <a:endParaRPr lang="nl-NL" sz="2400" dirty="0"/>
          </a:p>
          <a:p>
            <a:pPr marL="0" lvl="0" indent="0" fontAlgn="base">
              <a:buNone/>
            </a:pPr>
            <a:endParaRPr lang="nl-NL" sz="2800" dirty="0"/>
          </a:p>
          <a:p>
            <a:pPr marL="0" lvl="0" indent="0" fontAlgn="base">
              <a:buNone/>
            </a:pPr>
            <a:r>
              <a:rPr lang="nl-NL" sz="2800" dirty="0"/>
              <a:t>Stelling: </a:t>
            </a:r>
            <a:r>
              <a:rPr lang="nl-NL" sz="2800" dirty="0" err="1"/>
              <a:t>encrypted</a:t>
            </a:r>
            <a:r>
              <a:rPr lang="nl-NL" sz="2800" dirty="0"/>
              <a:t> telefoons</a:t>
            </a:r>
          </a:p>
          <a:p>
            <a:pPr fontAlgn="base"/>
            <a:r>
              <a:rPr lang="nl-NL" sz="2000" dirty="0"/>
              <a:t>Voeg een foto/screenshot van het door jou gemaakte redeneerschema toe aan je portfolio.</a:t>
            </a:r>
          </a:p>
        </p:txBody>
      </p:sp>
      <p:pic>
        <p:nvPicPr>
          <p:cNvPr id="4" name="Picture 4" descr="Het nieuwe Kasteel | Kasteel.gro | Digitale werkplaats Groningen 2019">
            <a:extLst>
              <a:ext uri="{FF2B5EF4-FFF2-40B4-BE49-F238E27FC236}">
                <a16:creationId xmlns:a16="http://schemas.microsoft.com/office/drawing/2014/main" id="{D56F9FA1-0FB7-4087-BAE0-8DB00D6CB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B407809-C6DF-4658-AC49-DA779F3C3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69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E2C32-245B-4333-825D-4B627855F0A6}"/>
              </a:ext>
            </a:extLst>
          </p:cNvPr>
          <p:cNvSpPr>
            <a:spLocks noGrp="1"/>
          </p:cNvSpPr>
          <p:nvPr>
            <p:ph type="title"/>
          </p:nvPr>
        </p:nvSpPr>
        <p:spPr/>
        <p:txBody>
          <a:bodyPr/>
          <a:lstStyle/>
          <a:p>
            <a:r>
              <a:rPr lang="nl-NL"/>
              <a:t>Vooruitblik</a:t>
            </a:r>
          </a:p>
        </p:txBody>
      </p:sp>
      <p:sp>
        <p:nvSpPr>
          <p:cNvPr id="3" name="Tijdelijke aanduiding voor inhoud 2">
            <a:extLst>
              <a:ext uri="{FF2B5EF4-FFF2-40B4-BE49-F238E27FC236}">
                <a16:creationId xmlns:a16="http://schemas.microsoft.com/office/drawing/2014/main" id="{488910FC-CB82-4AA7-B63F-F579CF3D49D6}"/>
              </a:ext>
            </a:extLst>
          </p:cNvPr>
          <p:cNvSpPr>
            <a:spLocks noGrp="1"/>
          </p:cNvSpPr>
          <p:nvPr>
            <p:ph idx="1"/>
          </p:nvPr>
        </p:nvSpPr>
        <p:spPr/>
        <p:txBody>
          <a:bodyPr/>
          <a:lstStyle/>
          <a:p>
            <a:endParaRPr lang="nl-NL" sz="2400"/>
          </a:p>
          <a:p>
            <a:pPr marL="0" indent="0">
              <a:buNone/>
            </a:pPr>
            <a:endParaRPr lang="nl-NL" sz="2400"/>
          </a:p>
          <a:p>
            <a:r>
              <a:rPr lang="nl-NL" sz="2400"/>
              <a:t>Terugkoppeling vorige les</a:t>
            </a:r>
          </a:p>
          <a:p>
            <a:r>
              <a:rPr lang="nl-NL" sz="2400"/>
              <a:t>Privacy; heb jij iets te verbergen?</a:t>
            </a:r>
          </a:p>
          <a:p>
            <a:r>
              <a:rPr lang="nl-NL" sz="2400"/>
              <a:t>Wachtwoorden</a:t>
            </a:r>
          </a:p>
          <a:p>
            <a:r>
              <a:rPr lang="nl-NL" sz="2400"/>
              <a:t>Zoekmachines</a:t>
            </a:r>
          </a:p>
          <a:p>
            <a:r>
              <a:rPr lang="nl-NL" sz="2400"/>
              <a:t>Cookies </a:t>
            </a:r>
          </a:p>
          <a:p>
            <a:r>
              <a:rPr lang="nl-NL" sz="2400"/>
              <a:t>Persoonsgegevens, Overheid en privacy</a:t>
            </a:r>
          </a:p>
          <a:p>
            <a:pPr marL="0" indent="0">
              <a:buNone/>
            </a:pPr>
            <a:endParaRPr lang="nl-NL"/>
          </a:p>
          <a:p>
            <a:endParaRPr lang="nl-NL"/>
          </a:p>
        </p:txBody>
      </p:sp>
      <p:pic>
        <p:nvPicPr>
          <p:cNvPr id="4" name="Picture 4" descr="Het nieuwe Kasteel | Kasteel.gro | Digitale werkplaats Groningen 2019">
            <a:extLst>
              <a:ext uri="{FF2B5EF4-FFF2-40B4-BE49-F238E27FC236}">
                <a16:creationId xmlns:a16="http://schemas.microsoft.com/office/drawing/2014/main" id="{7F82E7E8-F0EC-43CF-8D63-DA6F1E2C2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B53548B-88E7-4DDD-9207-313B8B377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7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CC535-E918-4468-B442-5964CA137259}"/>
              </a:ext>
            </a:extLst>
          </p:cNvPr>
          <p:cNvSpPr>
            <a:spLocks noGrp="1"/>
          </p:cNvSpPr>
          <p:nvPr>
            <p:ph type="title"/>
          </p:nvPr>
        </p:nvSpPr>
        <p:spPr/>
        <p:txBody>
          <a:bodyPr/>
          <a:lstStyle/>
          <a:p>
            <a:r>
              <a:rPr lang="nl-NL" dirty="0"/>
              <a:t>Doel behaald?</a:t>
            </a:r>
          </a:p>
        </p:txBody>
      </p:sp>
      <p:sp>
        <p:nvSpPr>
          <p:cNvPr id="3" name="Tijdelijke aanduiding voor inhoud 2">
            <a:extLst>
              <a:ext uri="{FF2B5EF4-FFF2-40B4-BE49-F238E27FC236}">
                <a16:creationId xmlns:a16="http://schemas.microsoft.com/office/drawing/2014/main" id="{82BC1DD7-262E-4399-B3B5-84CDFB2A3A9D}"/>
              </a:ext>
            </a:extLst>
          </p:cNvPr>
          <p:cNvSpPr>
            <a:spLocks noGrp="1"/>
          </p:cNvSpPr>
          <p:nvPr>
            <p:ph idx="1"/>
          </p:nvPr>
        </p:nvSpPr>
        <p:spPr/>
        <p:txBody>
          <a:bodyPr/>
          <a:lstStyle/>
          <a:p>
            <a:pPr lvl="1"/>
            <a:r>
              <a:rPr lang="nl-NL" sz="2000" dirty="0"/>
              <a:t>Weet je of je iets te verbergen hebt en hoe je hier mee om wilt gaan;</a:t>
            </a:r>
          </a:p>
          <a:p>
            <a:pPr lvl="1"/>
            <a:r>
              <a:rPr lang="nl-NL" sz="2000" dirty="0"/>
              <a:t>Ben je bewust van welke gegevens er online van jou verzameld worden en wat hier vervolgens mee gebeurd;</a:t>
            </a:r>
          </a:p>
          <a:p>
            <a:pPr lvl="1"/>
            <a:r>
              <a:rPr lang="nl-NL" sz="2000" dirty="0"/>
              <a:t>Ben je in staat om kritisch te kijken naar jouw internetgedrag</a:t>
            </a:r>
            <a:r>
              <a:rPr lang="nl-NL" dirty="0"/>
              <a:t> </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E3E4FA51-7D9C-480C-ADE1-67D5A9BEA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E7DB90B-3726-4E72-84F9-BCDBFD24C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 dit dé eigenschap die succes voorspelt...? Lees snel verder! - Werf&amp;amp;">
            <a:extLst>
              <a:ext uri="{FF2B5EF4-FFF2-40B4-BE49-F238E27FC236}">
                <a16:creationId xmlns:a16="http://schemas.microsoft.com/office/drawing/2014/main" id="{73A95FBC-BC53-4759-BAFB-6783CF30C5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317"/>
          <a:stretch/>
        </p:blipFill>
        <p:spPr bwMode="auto">
          <a:xfrm>
            <a:off x="9297971" y="4274172"/>
            <a:ext cx="1760827" cy="1450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5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80EC2-6748-49A6-9F62-7BAFD69EC09F}"/>
              </a:ext>
            </a:extLst>
          </p:cNvPr>
          <p:cNvSpPr>
            <a:spLocks noGrp="1"/>
          </p:cNvSpPr>
          <p:nvPr>
            <p:ph type="title"/>
          </p:nvPr>
        </p:nvSpPr>
        <p:spPr/>
        <p:txBody>
          <a:bodyPr/>
          <a:lstStyle/>
          <a:p>
            <a:r>
              <a:rPr lang="nl-NL" dirty="0"/>
              <a:t>Tip- Top</a:t>
            </a:r>
          </a:p>
        </p:txBody>
      </p:sp>
      <p:sp>
        <p:nvSpPr>
          <p:cNvPr id="3" name="Tijdelijke aanduiding voor inhoud 2">
            <a:extLst>
              <a:ext uri="{FF2B5EF4-FFF2-40B4-BE49-F238E27FC236}">
                <a16:creationId xmlns:a16="http://schemas.microsoft.com/office/drawing/2014/main" id="{D0D5824A-DBA6-46FF-89D8-AA6B9E729728}"/>
              </a:ext>
            </a:extLst>
          </p:cNvPr>
          <p:cNvSpPr>
            <a:spLocks noGrp="1"/>
          </p:cNvSpPr>
          <p:nvPr>
            <p:ph idx="1"/>
          </p:nvPr>
        </p:nvSpPr>
        <p:spPr/>
        <p:txBody>
          <a:bodyPr/>
          <a:lstStyle/>
          <a:p>
            <a:r>
              <a:rPr lang="nl-NL" dirty="0"/>
              <a:t>Geef 1 tip van deze les.</a:t>
            </a:r>
          </a:p>
          <a:p>
            <a:r>
              <a:rPr lang="nl-NL" dirty="0"/>
              <a:t>Geef 1 top van deze les.</a:t>
            </a:r>
          </a:p>
        </p:txBody>
      </p:sp>
      <p:pic>
        <p:nvPicPr>
          <p:cNvPr id="5" name="Picture 4" descr="Het nieuwe Kasteel | Kasteel.gro | Digitale werkplaats Groningen 2019">
            <a:extLst>
              <a:ext uri="{FF2B5EF4-FFF2-40B4-BE49-F238E27FC236}">
                <a16:creationId xmlns:a16="http://schemas.microsoft.com/office/drawing/2014/main" id="{8AA794F1-BC3F-43E3-8311-4689769FD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644B3132-F0D2-41EE-8F10-968D51467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239165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4E349-F706-454C-B4BA-36262FCFDCF4}"/>
              </a:ext>
            </a:extLst>
          </p:cNvPr>
          <p:cNvSpPr>
            <a:spLocks noGrp="1"/>
          </p:cNvSpPr>
          <p:nvPr>
            <p:ph type="title"/>
          </p:nvPr>
        </p:nvSpPr>
        <p:spPr/>
        <p:txBody>
          <a:bodyPr/>
          <a:lstStyle/>
          <a:p>
            <a:r>
              <a:rPr lang="nl-NL" sz="4000" dirty="0"/>
              <a:t>Les doel	</a:t>
            </a:r>
          </a:p>
        </p:txBody>
      </p:sp>
      <p:sp>
        <p:nvSpPr>
          <p:cNvPr id="3" name="Tijdelijke aanduiding voor inhoud 2">
            <a:extLst>
              <a:ext uri="{FF2B5EF4-FFF2-40B4-BE49-F238E27FC236}">
                <a16:creationId xmlns:a16="http://schemas.microsoft.com/office/drawing/2014/main" id="{714608B1-AB5C-42F0-9F70-B580CA9312AE}"/>
              </a:ext>
            </a:extLst>
          </p:cNvPr>
          <p:cNvSpPr>
            <a:spLocks noGrp="1"/>
          </p:cNvSpPr>
          <p:nvPr>
            <p:ph idx="1"/>
          </p:nvPr>
        </p:nvSpPr>
        <p:spPr/>
        <p:txBody>
          <a:bodyPr>
            <a:normAutofit/>
          </a:bodyPr>
          <a:lstStyle/>
          <a:p>
            <a:pPr marL="0" indent="0">
              <a:buNone/>
            </a:pPr>
            <a:r>
              <a:rPr lang="nl-NL" sz="3200" dirty="0"/>
              <a:t>Aan het einde van de les</a:t>
            </a:r>
          </a:p>
          <a:p>
            <a:pPr lvl="1"/>
            <a:r>
              <a:rPr lang="nl-NL" sz="2000" dirty="0"/>
              <a:t>Weet je of je iets te verbergen hebt en hoe je hier mee om wilt gaan;</a:t>
            </a:r>
          </a:p>
          <a:p>
            <a:pPr lvl="1"/>
            <a:r>
              <a:rPr lang="nl-NL" sz="2000" dirty="0"/>
              <a:t>Ben je bewust van welke gegevens er online van jou verzameld worden en wat hier vervolgens mee gebeurd;</a:t>
            </a:r>
          </a:p>
          <a:p>
            <a:pPr lvl="1"/>
            <a:r>
              <a:rPr lang="nl-NL" sz="2000" dirty="0"/>
              <a:t>Ben je in staat om kritisch te kijken naar jouw internetgedrag</a:t>
            </a:r>
            <a:r>
              <a:rPr lang="nl-NL" dirty="0"/>
              <a:t> </a:t>
            </a:r>
          </a:p>
        </p:txBody>
      </p:sp>
      <p:pic>
        <p:nvPicPr>
          <p:cNvPr id="4" name="Picture 4" descr="Het nieuwe Kasteel | Kasteel.gro | Digitale werkplaats Groningen 2019">
            <a:extLst>
              <a:ext uri="{FF2B5EF4-FFF2-40B4-BE49-F238E27FC236}">
                <a16:creationId xmlns:a16="http://schemas.microsoft.com/office/drawing/2014/main" id="{8B797362-C918-4054-A290-FB1B6586D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0542DE61-93A9-4B0F-BCF5-98D559A02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7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B7CB5E01-B20D-4E00-8D28-205C5B00B47D}"/>
              </a:ext>
            </a:extLst>
          </p:cNvPr>
          <p:cNvSpPr>
            <a:spLocks noGrp="1"/>
          </p:cNvSpPr>
          <p:nvPr>
            <p:ph type="title"/>
          </p:nvPr>
        </p:nvSpPr>
        <p:spPr>
          <a:xfrm>
            <a:off x="494260" y="1683144"/>
            <a:ext cx="2774922" cy="3491712"/>
          </a:xfrm>
        </p:spPr>
        <p:txBody>
          <a:bodyPr>
            <a:normAutofit/>
          </a:bodyPr>
          <a:lstStyle/>
          <a:p>
            <a:pPr algn="ctr"/>
            <a:r>
              <a:rPr lang="nl-NL" sz="2800" b="1" i="1" dirty="0"/>
              <a:t>Daag jij jezelf weer uit een Kritische denker te zijn?</a:t>
            </a:r>
            <a:br>
              <a:rPr lang="nl-NL" sz="2800" b="1" i="1" dirty="0"/>
            </a:br>
            <a:endParaRPr lang="nl-NL" sz="2800" dirty="0"/>
          </a:p>
        </p:txBody>
      </p:sp>
      <p:sp>
        <p:nvSpPr>
          <p:cNvPr id="3" name="Tijdelijke aanduiding voor inhoud 2">
            <a:extLst>
              <a:ext uri="{FF2B5EF4-FFF2-40B4-BE49-F238E27FC236}">
                <a16:creationId xmlns:a16="http://schemas.microsoft.com/office/drawing/2014/main" id="{9EFA18BE-C229-4CC5-9573-E203BC0A05C6}"/>
              </a:ext>
            </a:extLst>
          </p:cNvPr>
          <p:cNvSpPr>
            <a:spLocks noGrp="1"/>
          </p:cNvSpPr>
          <p:nvPr>
            <p:ph idx="1"/>
          </p:nvPr>
        </p:nvSpPr>
        <p:spPr>
          <a:xfrm>
            <a:off x="4361606" y="1683143"/>
            <a:ext cx="6627377" cy="3491713"/>
          </a:xfrm>
        </p:spPr>
        <p:txBody>
          <a:bodyPr>
            <a:normAutofit/>
          </a:bodyPr>
          <a:lstStyle/>
          <a:p>
            <a:pPr marL="0" indent="0">
              <a:buNone/>
            </a:pPr>
            <a:endParaRPr lang="nl-NL" i="1" dirty="0"/>
          </a:p>
          <a:p>
            <a:pPr marL="0" indent="0">
              <a:buNone/>
            </a:pPr>
            <a:r>
              <a:rPr lang="nl-NL" i="1" dirty="0"/>
              <a:t>	- Nieuwsgierig te zijn</a:t>
            </a:r>
          </a:p>
          <a:p>
            <a:pPr marL="0" indent="0">
              <a:buNone/>
            </a:pPr>
            <a:r>
              <a:rPr lang="nl-NL" i="1" dirty="0"/>
              <a:t>	- Zonder oordeel te luisteren </a:t>
            </a:r>
          </a:p>
          <a:p>
            <a:pPr marL="0" indent="0">
              <a:buNone/>
            </a:pPr>
            <a:r>
              <a:rPr lang="nl-NL" i="1" dirty="0"/>
              <a:t>	- Flexibel te zijn</a:t>
            </a:r>
          </a:p>
          <a:p>
            <a:pPr marL="0" indent="0">
              <a:buNone/>
            </a:pPr>
            <a:r>
              <a:rPr lang="nl-NL" i="1" dirty="0"/>
              <a:t>	- Open te staan voor de mening van een ander en deze 	   eerlijk te beoordelen</a:t>
            </a:r>
          </a:p>
          <a:p>
            <a:pPr marL="0" indent="0">
              <a:buNone/>
            </a:pPr>
            <a:r>
              <a:rPr lang="nl-NL" i="1" dirty="0"/>
              <a:t>	- Bereid zijn om je mening te heroverwegen</a:t>
            </a:r>
          </a:p>
          <a:p>
            <a:endParaRPr lang="nl-NL"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2" descr="Is dit dé eigenschap die succes voorspelt...? Lees snel verder! - Werf&amp;amp;">
            <a:extLst>
              <a:ext uri="{FF2B5EF4-FFF2-40B4-BE49-F238E27FC236}">
                <a16:creationId xmlns:a16="http://schemas.microsoft.com/office/drawing/2014/main" id="{E518412B-4D05-46EF-8CF7-BE43433A8C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317"/>
          <a:stretch/>
        </p:blipFill>
        <p:spPr bwMode="auto">
          <a:xfrm>
            <a:off x="8667804" y="1375955"/>
            <a:ext cx="2069249"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4" descr="Het nieuwe Kasteel | Kasteel.gro | Digitale werkplaats Groningen 2019">
            <a:extLst>
              <a:ext uri="{FF2B5EF4-FFF2-40B4-BE49-F238E27FC236}">
                <a16:creationId xmlns:a16="http://schemas.microsoft.com/office/drawing/2014/main" id="{DFA5A0AF-27F7-4D07-8C4E-385DE6452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et nieuwe Kasteel | Kasteel.gro | Digitale werkplaats Groningen 2019">
            <a:extLst>
              <a:ext uri="{FF2B5EF4-FFF2-40B4-BE49-F238E27FC236}">
                <a16:creationId xmlns:a16="http://schemas.microsoft.com/office/drawing/2014/main" id="{C543FEF0-09EF-4959-939E-7FA94B072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2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5A0FA-7868-4A6E-9600-F999D1921538}"/>
              </a:ext>
            </a:extLst>
          </p:cNvPr>
          <p:cNvSpPr>
            <a:spLocks noGrp="1"/>
          </p:cNvSpPr>
          <p:nvPr>
            <p:ph type="title"/>
          </p:nvPr>
        </p:nvSpPr>
        <p:spPr/>
        <p:txBody>
          <a:bodyPr/>
          <a:lstStyle/>
          <a:p>
            <a:r>
              <a:rPr lang="nl-NL" dirty="0"/>
              <a:t>Heb jij iets te verbergen?</a:t>
            </a:r>
          </a:p>
        </p:txBody>
      </p:sp>
      <p:sp>
        <p:nvSpPr>
          <p:cNvPr id="3" name="Tijdelijke aanduiding voor inhoud 2">
            <a:extLst>
              <a:ext uri="{FF2B5EF4-FFF2-40B4-BE49-F238E27FC236}">
                <a16:creationId xmlns:a16="http://schemas.microsoft.com/office/drawing/2014/main" id="{D81896E3-6C12-4236-AC3C-FAC4459A3EF7}"/>
              </a:ext>
            </a:extLst>
          </p:cNvPr>
          <p:cNvSpPr>
            <a:spLocks noGrp="1"/>
          </p:cNvSpPr>
          <p:nvPr>
            <p:ph idx="1"/>
          </p:nvPr>
        </p:nvSpPr>
        <p:spPr/>
        <p:txBody>
          <a:bodyPr>
            <a:normAutofit lnSpcReduction="10000"/>
          </a:bodyPr>
          <a:lstStyle/>
          <a:p>
            <a:pPr marL="0" indent="0">
              <a:buNone/>
            </a:pPr>
            <a:endParaRPr lang="nl-NL" dirty="0">
              <a:ea typeface="+mn-lt"/>
              <a:cs typeface="+mn-lt"/>
            </a:endParaRPr>
          </a:p>
          <a:p>
            <a:pPr marL="0" indent="0">
              <a:buNone/>
            </a:pPr>
            <a:r>
              <a:rPr lang="nl-NL" dirty="0">
                <a:ea typeface="+mn-lt"/>
                <a:cs typeface="+mn-lt"/>
              </a:rPr>
              <a:t>Een interview waarin nietsvermoedende voorbijgangers worden gevraagd of ze iets te verbergen hebben.</a:t>
            </a:r>
          </a:p>
          <a:p>
            <a:pPr marL="0" indent="0">
              <a:buNone/>
            </a:pPr>
            <a:endParaRPr lang="nl-NL" dirty="0">
              <a:ea typeface="+mn-lt"/>
              <a:cs typeface="+mn-lt"/>
            </a:endParaRPr>
          </a:p>
          <a:p>
            <a:pPr marL="0" indent="0">
              <a:buNone/>
            </a:pPr>
            <a:endParaRPr lang="nl-NL" dirty="0">
              <a:ea typeface="+mn-lt"/>
              <a:cs typeface="+mn-lt"/>
            </a:endParaRPr>
          </a:p>
          <a:p>
            <a:pPr marL="0" indent="0">
              <a:buNone/>
            </a:pPr>
            <a:endParaRPr lang="nl-NL" dirty="0">
              <a:ea typeface="+mn-lt"/>
              <a:cs typeface="+mn-lt"/>
            </a:endParaRPr>
          </a:p>
          <a:p>
            <a:pPr marL="0" indent="0">
              <a:buNone/>
            </a:pPr>
            <a:endParaRPr lang="nl-NL" dirty="0">
              <a:ea typeface="+mn-lt"/>
              <a:cs typeface="+mn-lt"/>
            </a:endParaRPr>
          </a:p>
          <a:p>
            <a:pPr marL="0" indent="0">
              <a:buNone/>
            </a:pPr>
            <a:endParaRPr lang="nl-NL" dirty="0">
              <a:ea typeface="+mn-lt"/>
              <a:cs typeface="+mn-lt"/>
            </a:endParaRPr>
          </a:p>
          <a:p>
            <a:pPr marL="0" indent="0">
              <a:buNone/>
            </a:pPr>
            <a:endParaRPr lang="nl-NL" dirty="0">
              <a:ea typeface="+mn-lt"/>
              <a:cs typeface="+mn-lt"/>
            </a:endParaRPr>
          </a:p>
          <a:p>
            <a:pPr marL="0" indent="0">
              <a:buNone/>
            </a:pPr>
            <a:endParaRPr lang="nl-NL" dirty="0">
              <a:ea typeface="+mn-lt"/>
              <a:cs typeface="+mn-lt"/>
            </a:endParaRPr>
          </a:p>
          <a:p>
            <a:pPr marL="0" indent="0">
              <a:buNone/>
            </a:pPr>
            <a:endParaRPr lang="nl-NL" dirty="0">
              <a:ea typeface="+mn-lt"/>
              <a:cs typeface="+mn-lt"/>
            </a:endParaRPr>
          </a:p>
          <a:p>
            <a:pPr marL="0" indent="0">
              <a:buNone/>
            </a:pPr>
            <a:endParaRPr lang="nl-NL" dirty="0">
              <a:ea typeface="+mn-lt"/>
              <a:cs typeface="+mn-lt"/>
            </a:endParaRPr>
          </a:p>
          <a:p>
            <a:pPr marL="0" indent="0">
              <a:buNone/>
            </a:pPr>
            <a:r>
              <a:rPr lang="nl-NL" dirty="0">
                <a:ea typeface="+mn-lt"/>
                <a:cs typeface="+mn-lt"/>
              </a:rPr>
              <a:t>Heb jij iets te verbergen?</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EC95E495-39AE-47A1-8AD1-CC765215B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AECFF00-FEA3-47F3-845D-731158E4A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hlinkClick r:id="rId5"/>
            <a:extLst>
              <a:ext uri="{FF2B5EF4-FFF2-40B4-BE49-F238E27FC236}">
                <a16:creationId xmlns:a16="http://schemas.microsoft.com/office/drawing/2014/main" id="{6DC66C6A-AED7-4E49-8292-9910D109D24D}"/>
              </a:ext>
            </a:extLst>
          </p:cNvPr>
          <p:cNvPicPr>
            <a:picLocks noChangeAspect="1"/>
          </p:cNvPicPr>
          <p:nvPr/>
        </p:nvPicPr>
        <p:blipFill>
          <a:blip r:embed="rId6"/>
          <a:stretch>
            <a:fillRect/>
          </a:stretch>
        </p:blipFill>
        <p:spPr>
          <a:xfrm>
            <a:off x="4457096" y="1782590"/>
            <a:ext cx="5287796" cy="2974385"/>
          </a:xfrm>
          <a:prstGeom prst="rect">
            <a:avLst/>
          </a:prstGeom>
        </p:spPr>
      </p:pic>
      <p:sp>
        <p:nvSpPr>
          <p:cNvPr id="7" name="Tekstvak 6">
            <a:extLst>
              <a:ext uri="{FF2B5EF4-FFF2-40B4-BE49-F238E27FC236}">
                <a16:creationId xmlns:a16="http://schemas.microsoft.com/office/drawing/2014/main" id="{66B1B785-BF3A-47B1-90DE-4A371E2F780B}"/>
              </a:ext>
            </a:extLst>
          </p:cNvPr>
          <p:cNvSpPr txBox="1"/>
          <p:nvPr/>
        </p:nvSpPr>
        <p:spPr>
          <a:xfrm>
            <a:off x="4457096" y="4756975"/>
            <a:ext cx="4031873" cy="369332"/>
          </a:xfrm>
          <a:prstGeom prst="rect">
            <a:avLst/>
          </a:prstGeom>
          <a:noFill/>
        </p:spPr>
        <p:txBody>
          <a:bodyPr wrap="none" rtlCol="0">
            <a:spAutoFit/>
          </a:bodyPr>
          <a:lstStyle/>
          <a:p>
            <a:r>
              <a:rPr lang="nl-NL" i="1" dirty="0"/>
              <a:t>Klik op de afbeelding voor weergave video</a:t>
            </a:r>
          </a:p>
        </p:txBody>
      </p:sp>
    </p:spTree>
    <p:extLst>
      <p:ext uri="{BB962C8B-B14F-4D97-AF65-F5344CB8AC3E}">
        <p14:creationId xmlns:p14="http://schemas.microsoft.com/office/powerpoint/2010/main" val="76815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96949DF-16DC-4BC6-9742-FCABD36791AF}"/>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dirty="0"/>
              <a:t>Online privacy</a:t>
            </a:r>
          </a:p>
        </p:txBody>
      </p:sp>
      <p:sp>
        <p:nvSpPr>
          <p:cNvPr id="3" name="Tijdelijke aanduiding voor inhoud 2">
            <a:extLst>
              <a:ext uri="{FF2B5EF4-FFF2-40B4-BE49-F238E27FC236}">
                <a16:creationId xmlns:a16="http://schemas.microsoft.com/office/drawing/2014/main" id="{CEB9892F-CB37-4280-AF76-BFDBE9F5EFF7}"/>
              </a:ext>
            </a:extLst>
          </p:cNvPr>
          <p:cNvSpPr>
            <a:spLocks noGrp="1"/>
          </p:cNvSpPr>
          <p:nvPr>
            <p:ph idx="1"/>
          </p:nvPr>
        </p:nvSpPr>
        <p:spPr>
          <a:xfrm>
            <a:off x="643467" y="4670246"/>
            <a:ext cx="3685070" cy="914400"/>
          </a:xfrm>
        </p:spPr>
        <p:txBody>
          <a:bodyPr vert="horz" lIns="91440" tIns="45720" rIns="91440" bIns="45720" rtlCol="0" anchor="t">
            <a:normAutofit/>
          </a:bodyPr>
          <a:lstStyle/>
          <a:p>
            <a:pPr marL="0" indent="0">
              <a:buNone/>
            </a:pPr>
            <a:r>
              <a:rPr lang="en-US" sz="2400" dirty="0">
                <a:solidFill>
                  <a:schemeClr val="accent1">
                    <a:lumMod val="20000"/>
                    <a:lumOff val="80000"/>
                  </a:schemeClr>
                </a:solidFill>
              </a:rPr>
              <a:t>Wat </a:t>
            </a:r>
            <a:r>
              <a:rPr lang="en-US" sz="2400" dirty="0" err="1">
                <a:solidFill>
                  <a:schemeClr val="accent1">
                    <a:lumMod val="20000"/>
                    <a:lumOff val="80000"/>
                  </a:schemeClr>
                </a:solidFill>
              </a:rPr>
              <a:t>valt</a:t>
            </a:r>
            <a:r>
              <a:rPr lang="en-US" sz="2400" dirty="0">
                <a:solidFill>
                  <a:schemeClr val="accent1">
                    <a:lumMod val="20000"/>
                    <a:lumOff val="80000"/>
                  </a:schemeClr>
                </a:solidFill>
              </a:rPr>
              <a:t> er </a:t>
            </a:r>
            <a:r>
              <a:rPr lang="en-US" sz="2400" dirty="0" err="1">
                <a:solidFill>
                  <a:schemeClr val="accent1">
                    <a:lumMod val="20000"/>
                    <a:lumOff val="80000"/>
                  </a:schemeClr>
                </a:solidFill>
              </a:rPr>
              <a:t>allemaal</a:t>
            </a:r>
            <a:r>
              <a:rPr lang="en-US" sz="2400" dirty="0">
                <a:solidFill>
                  <a:schemeClr val="accent1">
                    <a:lumMod val="20000"/>
                    <a:lumOff val="80000"/>
                  </a:schemeClr>
                </a:solidFill>
              </a:rPr>
              <a:t> </a:t>
            </a:r>
            <a:r>
              <a:rPr lang="en-US" sz="2400" dirty="0" err="1">
                <a:solidFill>
                  <a:schemeClr val="accent1">
                    <a:lumMod val="20000"/>
                    <a:lumOff val="80000"/>
                  </a:schemeClr>
                </a:solidFill>
              </a:rPr>
              <a:t>onder</a:t>
            </a:r>
            <a:r>
              <a:rPr lang="en-US" sz="2400" dirty="0">
                <a:solidFill>
                  <a:schemeClr val="accent1">
                    <a:lumMod val="20000"/>
                    <a:lumOff val="80000"/>
                  </a:schemeClr>
                </a:solidFill>
              </a:rPr>
              <a:t> online privacy?</a:t>
            </a:r>
          </a:p>
        </p:txBody>
      </p:sp>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Het nieuwe Kasteel | Kasteel.gro | Digitale werkplaats Groningen 2019">
            <a:extLst>
              <a:ext uri="{FF2B5EF4-FFF2-40B4-BE49-F238E27FC236}">
                <a16:creationId xmlns:a16="http://schemas.microsoft.com/office/drawing/2014/main" id="{ED7C6EA4-E69A-45AC-B666-67549BFB5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D3C829CE-6CBD-4378-8BFB-F1C932428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inhoud 2">
            <a:extLst>
              <a:ext uri="{FF2B5EF4-FFF2-40B4-BE49-F238E27FC236}">
                <a16:creationId xmlns:a16="http://schemas.microsoft.com/office/drawing/2014/main" id="{08CD456B-5E4B-4C6E-8C63-58CEC8326EAC}"/>
              </a:ext>
            </a:extLst>
          </p:cNvPr>
          <p:cNvSpPr txBox="1">
            <a:spLocks/>
          </p:cNvSpPr>
          <p:nvPr/>
        </p:nvSpPr>
        <p:spPr>
          <a:xfrm>
            <a:off x="4770872" y="864108"/>
            <a:ext cx="6413595"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nl-NL" dirty="0"/>
              <a:t>Persoonsgegevens, Overheid en AVG</a:t>
            </a:r>
          </a:p>
          <a:p>
            <a:r>
              <a:rPr lang="nl-NL" dirty="0"/>
              <a:t>Wachtwoorden</a:t>
            </a:r>
          </a:p>
          <a:p>
            <a:r>
              <a:rPr lang="nl-NL" dirty="0" err="1"/>
              <a:t>DigiD</a:t>
            </a:r>
            <a:endParaRPr lang="nl-NL" dirty="0"/>
          </a:p>
          <a:p>
            <a:r>
              <a:rPr lang="nl-NL" dirty="0"/>
              <a:t>Cookies</a:t>
            </a:r>
          </a:p>
          <a:p>
            <a:endParaRPr lang="nl-NL" dirty="0"/>
          </a:p>
          <a:p>
            <a:endParaRPr lang="nl-NL" dirty="0"/>
          </a:p>
        </p:txBody>
      </p:sp>
    </p:spTree>
    <p:extLst>
      <p:ext uri="{BB962C8B-B14F-4D97-AF65-F5344CB8AC3E}">
        <p14:creationId xmlns:p14="http://schemas.microsoft.com/office/powerpoint/2010/main" val="3421640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E3430-46A6-4A74-A796-A84D45428F0D}"/>
              </a:ext>
            </a:extLst>
          </p:cNvPr>
          <p:cNvSpPr>
            <a:spLocks noGrp="1"/>
          </p:cNvSpPr>
          <p:nvPr>
            <p:ph type="title"/>
          </p:nvPr>
        </p:nvSpPr>
        <p:spPr>
          <a:xfrm>
            <a:off x="252919" y="1123837"/>
            <a:ext cx="2935449" cy="4601183"/>
          </a:xfrm>
        </p:spPr>
        <p:txBody>
          <a:bodyPr/>
          <a:lstStyle/>
          <a:p>
            <a:r>
              <a:rPr lang="nl-NL"/>
              <a:t>Persoons- gegevens</a:t>
            </a:r>
            <a:br>
              <a:rPr lang="nl-NL"/>
            </a:br>
            <a:br>
              <a:rPr lang="nl-NL"/>
            </a:br>
            <a:r>
              <a:rPr lang="nl-NL"/>
              <a:t>Overheid </a:t>
            </a:r>
            <a:br>
              <a:rPr lang="nl-NL"/>
            </a:br>
            <a:br>
              <a:rPr lang="nl-NL"/>
            </a:br>
            <a:r>
              <a:rPr lang="nl-NL"/>
              <a:t>AVG</a:t>
            </a:r>
          </a:p>
        </p:txBody>
      </p:sp>
      <p:sp>
        <p:nvSpPr>
          <p:cNvPr id="3" name="Tijdelijke aanduiding voor inhoud 2">
            <a:extLst>
              <a:ext uri="{FF2B5EF4-FFF2-40B4-BE49-F238E27FC236}">
                <a16:creationId xmlns:a16="http://schemas.microsoft.com/office/drawing/2014/main" id="{5DC4FCF4-AD0C-4AFF-BC67-2504425B1DAC}"/>
              </a:ext>
            </a:extLst>
          </p:cNvPr>
          <p:cNvSpPr>
            <a:spLocks noGrp="1"/>
          </p:cNvSpPr>
          <p:nvPr>
            <p:ph idx="1"/>
          </p:nvPr>
        </p:nvSpPr>
        <p:spPr/>
        <p:txBody>
          <a:bodyPr/>
          <a:lstStyle/>
          <a:p>
            <a:pPr marL="0" indent="0">
              <a:buNone/>
            </a:pPr>
            <a:r>
              <a:rPr lang="nl-NL" b="1" dirty="0"/>
              <a:t>Persoonsgegevens</a:t>
            </a:r>
          </a:p>
          <a:p>
            <a:r>
              <a:rPr lang="nl-NL" dirty="0"/>
              <a:t>Wat zijn persoonsgegevens?</a:t>
            </a:r>
          </a:p>
          <a:p>
            <a:r>
              <a:rPr lang="nl-NL" dirty="0"/>
              <a:t>Hoe ga je hier mee om? </a:t>
            </a:r>
          </a:p>
          <a:p>
            <a:r>
              <a:rPr lang="nl-NL" dirty="0"/>
              <a:t>Wat deel je wel en wat niet?</a:t>
            </a:r>
          </a:p>
          <a:p>
            <a:pPr marL="0" indent="0">
              <a:buNone/>
            </a:pPr>
            <a:endParaRPr lang="nl-NL" b="1" dirty="0"/>
          </a:p>
          <a:p>
            <a:pPr marL="0" indent="0">
              <a:buNone/>
            </a:pPr>
            <a:r>
              <a:rPr lang="nl-NL" b="1" dirty="0"/>
              <a:t>Hoe gaat de overheid hier mee om?</a:t>
            </a:r>
          </a:p>
          <a:p>
            <a:r>
              <a:rPr lang="nl-NL" dirty="0"/>
              <a:t>Autoriteit Persoonsgegevens – Grondrecht</a:t>
            </a:r>
          </a:p>
          <a:p>
            <a:r>
              <a:rPr lang="nl-NL" dirty="0"/>
              <a:t>AVG </a:t>
            </a:r>
          </a:p>
          <a:p>
            <a:r>
              <a:rPr lang="nl-NL" dirty="0" err="1"/>
              <a:t>Https</a:t>
            </a:r>
            <a:endParaRPr lang="nl-NL" dirty="0"/>
          </a:p>
          <a:p>
            <a:endParaRPr lang="nl-NL" dirty="0"/>
          </a:p>
          <a:p>
            <a:pPr marL="0" indent="0">
              <a:buNone/>
            </a:pPr>
            <a:endParaRPr lang="nl-NL" b="1" dirty="0"/>
          </a:p>
          <a:p>
            <a:endParaRPr lang="nl-NL" b="1" dirty="0"/>
          </a:p>
        </p:txBody>
      </p:sp>
      <p:pic>
        <p:nvPicPr>
          <p:cNvPr id="4" name="Picture 4" descr="Het nieuwe Kasteel | Kasteel.gro | Digitale werkplaats Groningen 2019">
            <a:extLst>
              <a:ext uri="{FF2B5EF4-FFF2-40B4-BE49-F238E27FC236}">
                <a16:creationId xmlns:a16="http://schemas.microsoft.com/office/drawing/2014/main" id="{152D1DC5-5E10-4114-999E-B501187D9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E43B4DCB-631D-49EB-87DE-B4F9160C9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VG: beperking of mogelijkheid? | SBO Blog">
            <a:extLst>
              <a:ext uri="{FF2B5EF4-FFF2-40B4-BE49-F238E27FC236}">
                <a16:creationId xmlns:a16="http://schemas.microsoft.com/office/drawing/2014/main" id="{01BD4EFC-8F48-411F-AB79-7691764203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8811" y="4215218"/>
            <a:ext cx="3539060" cy="17695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4436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19B4F-1C37-4C48-8870-3B54395D3C1F}"/>
              </a:ext>
            </a:extLst>
          </p:cNvPr>
          <p:cNvSpPr>
            <a:spLocks noGrp="1"/>
          </p:cNvSpPr>
          <p:nvPr>
            <p:ph type="title"/>
          </p:nvPr>
        </p:nvSpPr>
        <p:spPr/>
        <p:txBody>
          <a:bodyPr/>
          <a:lstStyle/>
          <a:p>
            <a:r>
              <a:rPr lang="nl-NL" dirty="0" err="1"/>
              <a:t>If</a:t>
            </a:r>
            <a:r>
              <a:rPr lang="nl-NL" dirty="0"/>
              <a:t> </a:t>
            </a:r>
            <a:r>
              <a:rPr lang="nl-NL" dirty="0" err="1"/>
              <a:t>you</a:t>
            </a:r>
            <a:r>
              <a:rPr lang="nl-NL" dirty="0"/>
              <a:t> are </a:t>
            </a:r>
            <a:r>
              <a:rPr lang="nl-NL" dirty="0" err="1"/>
              <a:t>not</a:t>
            </a:r>
            <a:r>
              <a:rPr lang="nl-NL" dirty="0"/>
              <a:t> </a:t>
            </a:r>
            <a:r>
              <a:rPr lang="nl-NL" dirty="0" err="1"/>
              <a:t>paying</a:t>
            </a:r>
            <a:r>
              <a:rPr lang="nl-NL" dirty="0"/>
              <a:t> </a:t>
            </a:r>
            <a:r>
              <a:rPr lang="nl-NL" dirty="0" err="1"/>
              <a:t>for</a:t>
            </a:r>
            <a:r>
              <a:rPr lang="nl-NL" dirty="0"/>
              <a:t> </a:t>
            </a:r>
            <a:r>
              <a:rPr lang="nl-NL" dirty="0" err="1"/>
              <a:t>the</a:t>
            </a:r>
            <a:r>
              <a:rPr lang="nl-NL" dirty="0"/>
              <a:t> product</a:t>
            </a:r>
            <a:br>
              <a:rPr lang="nl-NL" dirty="0"/>
            </a:br>
            <a:br>
              <a:rPr lang="nl-NL" dirty="0"/>
            </a:br>
            <a:r>
              <a:rPr lang="nl-NL" dirty="0" err="1"/>
              <a:t>You</a:t>
            </a:r>
            <a:r>
              <a:rPr lang="nl-NL" dirty="0"/>
              <a:t> are </a:t>
            </a:r>
            <a:r>
              <a:rPr lang="nl-NL" dirty="0" err="1"/>
              <a:t>the</a:t>
            </a:r>
            <a:r>
              <a:rPr lang="nl-NL" dirty="0"/>
              <a:t> product</a:t>
            </a:r>
          </a:p>
        </p:txBody>
      </p:sp>
      <p:pic>
        <p:nvPicPr>
          <p:cNvPr id="3" name="Picture 4" descr="Het nieuwe Kasteel | Kasteel.gro | Digitale werkplaats Groningen 2019">
            <a:extLst>
              <a:ext uri="{FF2B5EF4-FFF2-40B4-BE49-F238E27FC236}">
                <a16:creationId xmlns:a16="http://schemas.microsoft.com/office/drawing/2014/main" id="{413A38C4-7538-497C-8F55-8180EA649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BB808FA0-2940-44AE-88B0-6B5FB4714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5">
            <a:extLst>
              <a:ext uri="{FF2B5EF4-FFF2-40B4-BE49-F238E27FC236}">
                <a16:creationId xmlns:a16="http://schemas.microsoft.com/office/drawing/2014/main" id="{9A4923A9-D717-4CDD-9217-6FEB76BB86CF}"/>
              </a:ext>
            </a:extLst>
          </p:cNvPr>
          <p:cNvSpPr>
            <a:spLocks noGrp="1"/>
          </p:cNvSpPr>
          <p:nvPr>
            <p:ph idx="1"/>
          </p:nvPr>
        </p:nvSpPr>
        <p:spPr/>
        <p:txBody>
          <a:bodyPr>
            <a:normAutofit/>
          </a:bodyPr>
          <a:lstStyle/>
          <a:p>
            <a:pPr marL="0" indent="0">
              <a:buNone/>
            </a:pPr>
            <a:r>
              <a:rPr lang="nl-NL" dirty="0"/>
              <a:t>Met een paar klikken geven we de apps op onze apparaten toegang tot gegevens.</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Zijn alle apps echt gratis?</a:t>
            </a:r>
          </a:p>
          <a:p>
            <a:endParaRPr lang="nl-NL" dirty="0"/>
          </a:p>
        </p:txBody>
      </p:sp>
      <p:pic>
        <p:nvPicPr>
          <p:cNvPr id="4" name="Afbeelding 3">
            <a:hlinkClick r:id="rId5"/>
            <a:extLst>
              <a:ext uri="{FF2B5EF4-FFF2-40B4-BE49-F238E27FC236}">
                <a16:creationId xmlns:a16="http://schemas.microsoft.com/office/drawing/2014/main" id="{D08B4874-0CA7-4BBE-8439-B92C5EA3DDD8}"/>
              </a:ext>
            </a:extLst>
          </p:cNvPr>
          <p:cNvPicPr>
            <a:picLocks noChangeAspect="1"/>
          </p:cNvPicPr>
          <p:nvPr/>
        </p:nvPicPr>
        <p:blipFill>
          <a:blip r:embed="rId6"/>
          <a:stretch>
            <a:fillRect/>
          </a:stretch>
        </p:blipFill>
        <p:spPr>
          <a:xfrm>
            <a:off x="3869268" y="1719919"/>
            <a:ext cx="5341257" cy="3004457"/>
          </a:xfrm>
          <a:prstGeom prst="rect">
            <a:avLst/>
          </a:prstGeom>
        </p:spPr>
      </p:pic>
      <p:sp>
        <p:nvSpPr>
          <p:cNvPr id="5" name="Tekstvak 4">
            <a:extLst>
              <a:ext uri="{FF2B5EF4-FFF2-40B4-BE49-F238E27FC236}">
                <a16:creationId xmlns:a16="http://schemas.microsoft.com/office/drawing/2014/main" id="{B1FE102B-2E2A-4A49-8ECB-1C6463E067D9}"/>
              </a:ext>
            </a:extLst>
          </p:cNvPr>
          <p:cNvSpPr txBox="1"/>
          <p:nvPr/>
        </p:nvSpPr>
        <p:spPr>
          <a:xfrm>
            <a:off x="3869268" y="4724376"/>
            <a:ext cx="4078361" cy="369332"/>
          </a:xfrm>
          <a:prstGeom prst="rect">
            <a:avLst/>
          </a:prstGeom>
          <a:noFill/>
        </p:spPr>
        <p:txBody>
          <a:bodyPr wrap="none" rtlCol="0">
            <a:spAutoFit/>
          </a:bodyPr>
          <a:lstStyle/>
          <a:p>
            <a:r>
              <a:rPr lang="nl-NL" i="1" dirty="0"/>
              <a:t>Klik op de afbeelding voor weergave video</a:t>
            </a:r>
          </a:p>
        </p:txBody>
      </p:sp>
    </p:spTree>
    <p:extLst>
      <p:ext uri="{BB962C8B-B14F-4D97-AF65-F5344CB8AC3E}">
        <p14:creationId xmlns:p14="http://schemas.microsoft.com/office/powerpoint/2010/main" val="333268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B3FDC-C9A8-48DC-B354-A612B9971721}"/>
              </a:ext>
            </a:extLst>
          </p:cNvPr>
          <p:cNvSpPr>
            <a:spLocks noGrp="1"/>
          </p:cNvSpPr>
          <p:nvPr>
            <p:ph type="title"/>
          </p:nvPr>
        </p:nvSpPr>
        <p:spPr>
          <a:xfrm>
            <a:off x="228856" y="1123836"/>
            <a:ext cx="3192410" cy="4601183"/>
          </a:xfrm>
        </p:spPr>
        <p:txBody>
          <a:bodyPr/>
          <a:lstStyle/>
          <a:p>
            <a:r>
              <a:rPr lang="nl-NL"/>
              <a:t>Wachtwoorden</a:t>
            </a:r>
          </a:p>
        </p:txBody>
      </p:sp>
      <p:sp>
        <p:nvSpPr>
          <p:cNvPr id="3" name="Tijdelijke aanduiding voor inhoud 2">
            <a:extLst>
              <a:ext uri="{FF2B5EF4-FFF2-40B4-BE49-F238E27FC236}">
                <a16:creationId xmlns:a16="http://schemas.microsoft.com/office/drawing/2014/main" id="{92B3CA9A-DC4C-4309-ADA0-974ED397A20D}"/>
              </a:ext>
            </a:extLst>
          </p:cNvPr>
          <p:cNvSpPr>
            <a:spLocks noGrp="1"/>
          </p:cNvSpPr>
          <p:nvPr>
            <p:ph idx="1"/>
          </p:nvPr>
        </p:nvSpPr>
        <p:spPr/>
        <p:txBody>
          <a:bodyPr/>
          <a:lstStyle/>
          <a:p>
            <a:pPr marL="0" indent="0">
              <a:buNone/>
            </a:pPr>
            <a:r>
              <a:rPr lang="nl-NL"/>
              <a:t>Hoe ga jij om met je wachtwoorden?</a:t>
            </a:r>
          </a:p>
          <a:p>
            <a:pPr marL="0" indent="0">
              <a:buNone/>
            </a:pPr>
            <a:r>
              <a:rPr lang="nl-NL"/>
              <a:t>Wat zijn veilige en onveilige wachtwoorden?</a:t>
            </a:r>
          </a:p>
          <a:p>
            <a:pPr lvl="1"/>
            <a:r>
              <a:rPr lang="nl-NL" sz="2000"/>
              <a:t>Noem een aantal erg onveilige wachtwoorden</a:t>
            </a:r>
          </a:p>
          <a:p>
            <a:pPr lvl="1"/>
            <a:r>
              <a:rPr lang="nl-NL" sz="2000"/>
              <a:t>Waar bestaat een veilig wachtwoord uit?</a:t>
            </a:r>
          </a:p>
          <a:p>
            <a:pPr lvl="1"/>
            <a:r>
              <a:rPr lang="nl-NL" sz="2000"/>
              <a:t>Ga na of jouw wachtwoorden veilig zijn</a:t>
            </a:r>
          </a:p>
          <a:p>
            <a:pPr lvl="1"/>
            <a:endParaRPr lang="nl-NL" sz="2000"/>
          </a:p>
          <a:p>
            <a:pPr lvl="1"/>
            <a:r>
              <a:rPr lang="nl-NL" sz="2000"/>
              <a:t>Check of jouw e-mailadres ooit in een </a:t>
            </a:r>
            <a:r>
              <a:rPr lang="nl-NL" sz="2000" err="1"/>
              <a:t>datalek</a:t>
            </a:r>
            <a:r>
              <a:rPr lang="nl-NL" sz="2000"/>
              <a:t> is terechtgekomen</a:t>
            </a:r>
          </a:p>
          <a:p>
            <a:pPr lvl="1"/>
            <a:r>
              <a:rPr lang="nl-NL" sz="2000">
                <a:hlinkClick r:id="rId3"/>
              </a:rPr>
              <a:t>www.haveibeenpwned.com</a:t>
            </a:r>
            <a:r>
              <a:rPr lang="nl-NL" sz="2000"/>
              <a:t> </a:t>
            </a:r>
          </a:p>
          <a:p>
            <a:pPr lvl="1"/>
            <a:r>
              <a:rPr lang="nl-NL" sz="2000"/>
              <a:t>Wat betekent dit?</a:t>
            </a:r>
            <a:endParaRPr lang="nl-NL" sz="2200"/>
          </a:p>
          <a:p>
            <a:pPr lvl="1"/>
            <a:endParaRPr lang="nl-NL" sz="2000"/>
          </a:p>
        </p:txBody>
      </p:sp>
      <p:pic>
        <p:nvPicPr>
          <p:cNvPr id="5" name="Picture 4" descr="Het nieuwe Kasteel | Kasteel.gro | Digitale werkplaats Groningen 2019">
            <a:extLst>
              <a:ext uri="{FF2B5EF4-FFF2-40B4-BE49-F238E27FC236}">
                <a16:creationId xmlns:a16="http://schemas.microsoft.com/office/drawing/2014/main" id="{90793DF2-694F-45E1-85BB-8920F82A4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3941D658-AB42-4945-975C-13734061A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66804"/>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s dit dé eigenschap die succes voorspelt...? Lees snel verder! - Werf&amp;amp;">
            <a:extLst>
              <a:ext uri="{FF2B5EF4-FFF2-40B4-BE49-F238E27FC236}">
                <a16:creationId xmlns:a16="http://schemas.microsoft.com/office/drawing/2014/main" id="{C58C945E-D1CF-49C1-B573-EF02EC7A04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317"/>
          <a:stretch/>
        </p:blipFill>
        <p:spPr bwMode="auto">
          <a:xfrm>
            <a:off x="9294821" y="4279773"/>
            <a:ext cx="2069249"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2868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Props1.xml><?xml version="1.0" encoding="utf-8"?>
<ds:datastoreItem xmlns:ds="http://schemas.openxmlformats.org/officeDocument/2006/customXml" ds:itemID="{1032F023-6A0A-4F9E-93D9-FE8878E15427}">
  <ds:schemaRefs>
    <ds:schemaRef ds:uri="http://schemas.microsoft.com/sharepoint/v3/contenttype/forms"/>
  </ds:schemaRefs>
</ds:datastoreItem>
</file>

<file path=customXml/itemProps2.xml><?xml version="1.0" encoding="utf-8"?>
<ds:datastoreItem xmlns:ds="http://schemas.openxmlformats.org/officeDocument/2006/customXml" ds:itemID="{A6A8E882-05E9-4A61-B847-20BF5318A486}">
  <ds:schemaRefs>
    <ds:schemaRef ds:uri="29155f51-7762-430c-9a21-f70f21876669"/>
    <ds:schemaRef ds:uri="90ed0bb7-21c4-4f64-a81e-213c1120bb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67978E-C26D-40A3-82A0-F6D9FC1FFAC6}">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 ds:uri="90ed0bb7-21c4-4f64-a81e-213c1120bb52"/>
    <ds:schemaRef ds:uri="http://schemas.openxmlformats.org/package/2006/metadata/core-properties"/>
    <ds:schemaRef ds:uri="29155f51-7762-430c-9a21-f70f2187666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71</TotalTime>
  <Words>2270</Words>
  <Application>Microsoft Office PowerPoint</Application>
  <PresentationFormat>Breedbeeld</PresentationFormat>
  <Paragraphs>257</Paragraphs>
  <Slides>22</Slides>
  <Notes>20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Frame</vt:lpstr>
      <vt:lpstr>Digitaal Burgerschap</vt:lpstr>
      <vt:lpstr>Vooruitblik</vt:lpstr>
      <vt:lpstr>Les doel </vt:lpstr>
      <vt:lpstr>Daag jij jezelf weer uit een Kritische denker te zijn? </vt:lpstr>
      <vt:lpstr>Heb jij iets te verbergen?</vt:lpstr>
      <vt:lpstr>Online privacy</vt:lpstr>
      <vt:lpstr>Persoons- gegevens  Overheid   AVG</vt:lpstr>
      <vt:lpstr>If you are not paying for the product  You are the product</vt:lpstr>
      <vt:lpstr>Wachtwoorden</vt:lpstr>
      <vt:lpstr>Zoekmachines </vt:lpstr>
      <vt:lpstr>De verschillende zoekmachines</vt:lpstr>
      <vt:lpstr>Cookies</vt:lpstr>
      <vt:lpstr>Cookies </vt:lpstr>
      <vt:lpstr>Werkvorm Cookies</vt:lpstr>
      <vt:lpstr>Versleuteling van jouw gegevens online</vt:lpstr>
      <vt:lpstr>Voorbeeld van versleuteling</vt:lpstr>
      <vt:lpstr>Stelling</vt:lpstr>
      <vt:lpstr>Standpunt onderbouwen.</vt:lpstr>
      <vt:lpstr>Portfolio opdrachten</vt:lpstr>
      <vt:lpstr>Doel behaald?</vt:lpstr>
      <vt:lpstr>Tip- Top</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Burgerschap</dc:title>
  <dc:creator>Anne-Loes Weusthof</dc:creator>
  <cp:lastModifiedBy>Wietse Fopma</cp:lastModifiedBy>
  <cp:revision>4</cp:revision>
  <dcterms:created xsi:type="dcterms:W3CDTF">2021-11-23T09:49:17Z</dcterms:created>
  <dcterms:modified xsi:type="dcterms:W3CDTF">2022-06-07T11:47:49Z</dcterms:modified>
</cp:coreProperties>
</file>